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3" r:id="rId3"/>
    <p:sldId id="304" r:id="rId4"/>
    <p:sldId id="306" r:id="rId5"/>
    <p:sldId id="305" r:id="rId6"/>
    <p:sldId id="307" r:id="rId7"/>
    <p:sldId id="308" r:id="rId8"/>
    <p:sldId id="311" r:id="rId9"/>
    <p:sldId id="309" r:id="rId10"/>
    <p:sldId id="310" r:id="rId11"/>
    <p:sldId id="301" r:id="rId12"/>
  </p:sldIdLst>
  <p:sldSz cx="9144000" cy="6858000" type="screen4x3"/>
  <p:notesSz cx="6808788" cy="9940925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9CCFF"/>
    <a:srgbClr val="FFFF99"/>
    <a:srgbClr val="C3D69B"/>
    <a:srgbClr val="FFCC66"/>
    <a:srgbClr val="D8E4BC"/>
    <a:srgbClr val="9ABA5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6AE566-ED9F-4551-B1AA-704F74BE76DD}" v="6216" dt="2018-09-24T16:18:06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nse estil ni q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 mitjà 2 - èmfasi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95152" autoAdjust="0"/>
  </p:normalViewPr>
  <p:slideViewPr>
    <p:cSldViewPr>
      <p:cViewPr varScale="1">
        <p:scale>
          <a:sx n="42" d="100"/>
          <a:sy n="42" d="100"/>
        </p:scale>
        <p:origin x="1500" y="4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3264" y="-77"/>
      </p:cViewPr>
      <p:guideLst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 llosada gistau" userId="2a118f45aa9ff1d0" providerId="LiveId" clId="{4F6AE566-ED9F-4551-B1AA-704F74BE76DD}"/>
    <pc:docChg chg="undo custSel addSld delSld modSld sldOrd">
      <pc:chgData name="joan llosada gistau" userId="2a118f45aa9ff1d0" providerId="LiveId" clId="{4F6AE566-ED9F-4551-B1AA-704F74BE76DD}" dt="2018-09-24T16:18:06.523" v="6217" actId="20577"/>
      <pc:docMkLst>
        <pc:docMk/>
      </pc:docMkLst>
      <pc:sldChg chg="addSp delSp modSp">
        <pc:chgData name="joan llosada gistau" userId="2a118f45aa9ff1d0" providerId="LiveId" clId="{4F6AE566-ED9F-4551-B1AA-704F74BE76DD}" dt="2018-09-24T15:46:39.745" v="5275" actId="1076"/>
        <pc:sldMkLst>
          <pc:docMk/>
          <pc:sldMk cId="0" sldId="258"/>
        </pc:sldMkLst>
        <pc:spChg chg="add mod">
          <ac:chgData name="joan llosada gistau" userId="2a118f45aa9ff1d0" providerId="LiveId" clId="{4F6AE566-ED9F-4551-B1AA-704F74BE76DD}" dt="2018-09-24T15:37:46.925" v="5175" actId="790"/>
          <ac:spMkLst>
            <pc:docMk/>
            <pc:sldMk cId="0" sldId="258"/>
            <ac:spMk id="24" creationId="{0D835AE5-3E41-4B13-A206-78197603E15A}"/>
          </ac:spMkLst>
        </pc:spChg>
        <pc:spChg chg="add mod">
          <ac:chgData name="joan llosada gistau" userId="2a118f45aa9ff1d0" providerId="LiveId" clId="{4F6AE566-ED9F-4551-B1AA-704F74BE76DD}" dt="2018-09-24T15:40:38.271" v="5231" actId="1076"/>
          <ac:spMkLst>
            <pc:docMk/>
            <pc:sldMk cId="0" sldId="258"/>
            <ac:spMk id="27" creationId="{210B3256-654B-44D0-A28D-80EDCF2C9106}"/>
          </ac:spMkLst>
        </pc:spChg>
        <pc:spChg chg="add mod">
          <ac:chgData name="joan llosada gistau" userId="2a118f45aa9ff1d0" providerId="LiveId" clId="{4F6AE566-ED9F-4551-B1AA-704F74BE76DD}" dt="2018-09-24T15:41:57.304" v="5252" actId="1076"/>
          <ac:spMkLst>
            <pc:docMk/>
            <pc:sldMk cId="0" sldId="258"/>
            <ac:spMk id="29" creationId="{4C092CB2-B81C-4467-A8E2-2993F15C61D3}"/>
          </ac:spMkLst>
        </pc:spChg>
        <pc:spChg chg="mod">
          <ac:chgData name="joan llosada gistau" userId="2a118f45aa9ff1d0" providerId="LiveId" clId="{4F6AE566-ED9F-4551-B1AA-704F74BE76DD}" dt="2018-09-24T15:43:46.618" v="5261" actId="1076"/>
          <ac:spMkLst>
            <pc:docMk/>
            <pc:sldMk cId="0" sldId="258"/>
            <ac:spMk id="13323" creationId="{9869667B-3BE9-4B44-A88D-E435AB670DB6}"/>
          </ac:spMkLst>
        </pc:spChg>
        <pc:spChg chg="mod">
          <ac:chgData name="joan llosada gistau" userId="2a118f45aa9ff1d0" providerId="LiveId" clId="{4F6AE566-ED9F-4551-B1AA-704F74BE76DD}" dt="2018-09-24T15:41:04.384" v="5232" actId="1076"/>
          <ac:spMkLst>
            <pc:docMk/>
            <pc:sldMk cId="0" sldId="258"/>
            <ac:spMk id="13327" creationId="{4F86EFB4-C003-4B1B-B4DC-F26E8E5521AC}"/>
          </ac:spMkLst>
        </pc:spChg>
        <pc:spChg chg="mod">
          <ac:chgData name="joan llosada gistau" userId="2a118f45aa9ff1d0" providerId="LiveId" clId="{4F6AE566-ED9F-4551-B1AA-704F74BE76DD}" dt="2018-09-24T15:36:56.323" v="5143" actId="1076"/>
          <ac:spMkLst>
            <pc:docMk/>
            <pc:sldMk cId="0" sldId="258"/>
            <ac:spMk id="13329" creationId="{43B083F8-4070-4515-9147-5B39AC384F7E}"/>
          </ac:spMkLst>
        </pc:spChg>
        <pc:grpChg chg="add del">
          <ac:chgData name="joan llosada gistau" userId="2a118f45aa9ff1d0" providerId="LiveId" clId="{4F6AE566-ED9F-4551-B1AA-704F74BE76DD}" dt="2018-09-24T15:36:59.270" v="5144" actId="478"/>
          <ac:grpSpMkLst>
            <pc:docMk/>
            <pc:sldMk cId="0" sldId="258"/>
            <ac:grpSpMk id="13317" creationId="{815C61BD-0644-47F7-87D1-4A8DBBD307C1}"/>
          </ac:grpSpMkLst>
        </pc:grpChg>
        <pc:grpChg chg="del">
          <ac:chgData name="joan llosada gistau" userId="2a118f45aa9ff1d0" providerId="LiveId" clId="{4F6AE566-ED9F-4551-B1AA-704F74BE76DD}" dt="2018-09-24T15:41:06.635" v="5233" actId="478"/>
          <ac:grpSpMkLst>
            <pc:docMk/>
            <pc:sldMk cId="0" sldId="258"/>
            <ac:grpSpMk id="13318" creationId="{08895ABC-75CF-4E64-9762-083E355EA5E1}"/>
          </ac:grpSpMkLst>
        </pc:grpChg>
        <pc:grpChg chg="del">
          <ac:chgData name="joan llosada gistau" userId="2a118f45aa9ff1d0" providerId="LiveId" clId="{4F6AE566-ED9F-4551-B1AA-704F74BE76DD}" dt="2018-09-24T15:38:31.722" v="5176" actId="478"/>
          <ac:grpSpMkLst>
            <pc:docMk/>
            <pc:sldMk cId="0" sldId="258"/>
            <ac:grpSpMk id="13319" creationId="{799152AA-AE88-4573-9210-345FC242D3ED}"/>
          </ac:grpSpMkLst>
        </pc:grpChg>
        <pc:picChg chg="add mod">
          <ac:chgData name="joan llosada gistau" userId="2a118f45aa9ff1d0" providerId="LiveId" clId="{4F6AE566-ED9F-4551-B1AA-704F74BE76DD}" dt="2018-09-24T15:39:50.002" v="5191" actId="1076"/>
          <ac:picMkLst>
            <pc:docMk/>
            <pc:sldMk cId="0" sldId="258"/>
            <ac:picMk id="2" creationId="{8C18835F-F42A-47C9-84F7-E39BCA76866E}"/>
          </ac:picMkLst>
        </pc:picChg>
        <pc:picChg chg="add del mod modCrop">
          <ac:chgData name="joan llosada gistau" userId="2a118f45aa9ff1d0" providerId="LiveId" clId="{4F6AE566-ED9F-4551-B1AA-704F74BE76DD}" dt="2018-09-24T15:39:08.432" v="5185" actId="478"/>
          <ac:picMkLst>
            <pc:docMk/>
            <pc:sldMk cId="0" sldId="258"/>
            <ac:picMk id="3" creationId="{673602BE-BE81-47CE-99D5-03000ADB9DE2}"/>
          </ac:picMkLst>
        </pc:picChg>
        <pc:picChg chg="add mod modCrop">
          <ac:chgData name="joan llosada gistau" userId="2a118f45aa9ff1d0" providerId="LiveId" clId="{4F6AE566-ED9F-4551-B1AA-704F74BE76DD}" dt="2018-09-24T15:39:45.278" v="5190" actId="1076"/>
          <ac:picMkLst>
            <pc:docMk/>
            <pc:sldMk cId="0" sldId="258"/>
            <ac:picMk id="4" creationId="{B0E30840-A1A6-46C4-BEFC-C912C6975955}"/>
          </ac:picMkLst>
        </pc:picChg>
        <pc:picChg chg="add del mod modCrop">
          <ac:chgData name="joan llosada gistau" userId="2a118f45aa9ff1d0" providerId="LiveId" clId="{4F6AE566-ED9F-4551-B1AA-704F74BE76DD}" dt="2018-09-24T15:46:08.396" v="5268" actId="478"/>
          <ac:picMkLst>
            <pc:docMk/>
            <pc:sldMk cId="0" sldId="258"/>
            <ac:picMk id="5" creationId="{3685A100-ED3E-419A-9617-382AF7F5082C}"/>
          </ac:picMkLst>
        </pc:picChg>
        <pc:picChg chg="add mod modCrop">
          <ac:chgData name="joan llosada gistau" userId="2a118f45aa9ff1d0" providerId="LiveId" clId="{4F6AE566-ED9F-4551-B1AA-704F74BE76DD}" dt="2018-09-24T15:43:35.215" v="5260" actId="1076"/>
          <ac:picMkLst>
            <pc:docMk/>
            <pc:sldMk cId="0" sldId="258"/>
            <ac:picMk id="6" creationId="{D2D4E8B9-D4EA-40DF-B09F-0C7B8F1C764F}"/>
          </ac:picMkLst>
        </pc:picChg>
        <pc:picChg chg="add mod">
          <ac:chgData name="joan llosada gistau" userId="2a118f45aa9ff1d0" providerId="LiveId" clId="{4F6AE566-ED9F-4551-B1AA-704F74BE76DD}" dt="2018-09-24T15:45:28.755" v="5267" actId="1076"/>
          <ac:picMkLst>
            <pc:docMk/>
            <pc:sldMk cId="0" sldId="258"/>
            <ac:picMk id="9" creationId="{588E6E0A-1DD6-41D6-93C6-3809137DAB48}"/>
          </ac:picMkLst>
        </pc:picChg>
        <pc:picChg chg="add mod modCrop">
          <ac:chgData name="joan llosada gistau" userId="2a118f45aa9ff1d0" providerId="LiveId" clId="{4F6AE566-ED9F-4551-B1AA-704F74BE76DD}" dt="2018-09-24T15:46:39.745" v="5275" actId="1076"/>
          <ac:picMkLst>
            <pc:docMk/>
            <pc:sldMk cId="0" sldId="258"/>
            <ac:picMk id="10" creationId="{013251AA-B8FC-41A1-B790-263AEB422118}"/>
          </ac:picMkLst>
        </pc:picChg>
        <pc:picChg chg="del mod">
          <ac:chgData name="joan llosada gistau" userId="2a118f45aa9ff1d0" providerId="LiveId" clId="{4F6AE566-ED9F-4551-B1AA-704F74BE76DD}" dt="2018-09-24T15:42:59.430" v="5253" actId="478"/>
          <ac:picMkLst>
            <pc:docMk/>
            <pc:sldMk cId="0" sldId="258"/>
            <ac:picMk id="13320" creationId="{2C482955-938B-4D7A-9ACC-F27D6852C233}"/>
          </ac:picMkLst>
        </pc:picChg>
        <pc:picChg chg="del">
          <ac:chgData name="joan llosada gistau" userId="2a118f45aa9ff1d0" providerId="LiveId" clId="{4F6AE566-ED9F-4551-B1AA-704F74BE76DD}" dt="2018-09-24T15:45:13.530" v="5262" actId="478"/>
          <ac:picMkLst>
            <pc:docMk/>
            <pc:sldMk cId="0" sldId="258"/>
            <ac:picMk id="13322" creationId="{8299D505-E19E-4F6A-96EF-69B31C6F39A7}"/>
          </ac:picMkLst>
        </pc:picChg>
      </pc:sldChg>
      <pc:sldChg chg="delSp modSp">
        <pc:chgData name="joan llosada gistau" userId="2a118f45aa9ff1d0" providerId="LiveId" clId="{4F6AE566-ED9F-4551-B1AA-704F74BE76DD}" dt="2018-09-24T14:16:35.006" v="3195" actId="20577"/>
        <pc:sldMkLst>
          <pc:docMk/>
          <pc:sldMk cId="0" sldId="261"/>
        </pc:sldMkLst>
        <pc:spChg chg="del mod">
          <ac:chgData name="joan llosada gistau" userId="2a118f45aa9ff1d0" providerId="LiveId" clId="{4F6AE566-ED9F-4551-B1AA-704F74BE76DD}" dt="2018-09-23T08:58:19.384" v="1360"/>
          <ac:spMkLst>
            <pc:docMk/>
            <pc:sldMk cId="0" sldId="261"/>
            <ac:spMk id="11268" creationId="{84BD3177-3E47-4D9B-81BA-937D045B5852}"/>
          </ac:spMkLst>
        </pc:spChg>
        <pc:spChg chg="mod">
          <ac:chgData name="joan llosada gistau" userId="2a118f45aa9ff1d0" providerId="LiveId" clId="{4F6AE566-ED9F-4551-B1AA-704F74BE76DD}" dt="2018-09-24T14:15:35.289" v="3169" actId="20577"/>
          <ac:spMkLst>
            <pc:docMk/>
            <pc:sldMk cId="0" sldId="261"/>
            <ac:spMk id="11269" creationId="{AEE66687-D699-4E73-832C-DCABCD41B73F}"/>
          </ac:spMkLst>
        </pc:spChg>
        <pc:spChg chg="mod">
          <ac:chgData name="joan llosada gistau" userId="2a118f45aa9ff1d0" providerId="LiveId" clId="{4F6AE566-ED9F-4551-B1AA-704F74BE76DD}" dt="2018-09-24T14:16:35.006" v="3195" actId="20577"/>
          <ac:spMkLst>
            <pc:docMk/>
            <pc:sldMk cId="0" sldId="261"/>
            <ac:spMk id="11270" creationId="{39059DED-0EE3-4A92-B9F0-C6DB2E84C81E}"/>
          </ac:spMkLst>
        </pc:spChg>
      </pc:sldChg>
      <pc:sldChg chg="addSp modSp">
        <pc:chgData name="joan llosada gistau" userId="2a118f45aa9ff1d0" providerId="LiveId" clId="{4F6AE566-ED9F-4551-B1AA-704F74BE76DD}" dt="2018-09-24T16:04:48.664" v="5742" actId="1036"/>
        <pc:sldMkLst>
          <pc:docMk/>
          <pc:sldMk cId="0" sldId="262"/>
        </pc:sldMkLst>
        <pc:spChg chg="add mod">
          <ac:chgData name="joan llosada gistau" userId="2a118f45aa9ff1d0" providerId="LiveId" clId="{4F6AE566-ED9F-4551-B1AA-704F74BE76DD}" dt="2018-09-24T15:58:00.958" v="5445" actId="164"/>
          <ac:spMkLst>
            <pc:docMk/>
            <pc:sldMk cId="0" sldId="262"/>
            <ac:spMk id="8" creationId="{24B0BB6E-4CBC-45B3-8E25-EFB92EB136FB}"/>
          </ac:spMkLst>
        </pc:spChg>
        <pc:spChg chg="add mod">
          <ac:chgData name="joan llosada gistau" userId="2a118f45aa9ff1d0" providerId="LiveId" clId="{4F6AE566-ED9F-4551-B1AA-704F74BE76DD}" dt="2018-09-24T15:58:00.958" v="5445" actId="164"/>
          <ac:spMkLst>
            <pc:docMk/>
            <pc:sldMk cId="0" sldId="262"/>
            <ac:spMk id="9" creationId="{22319F5B-8391-4568-AA0B-BFC3A5386123}"/>
          </ac:spMkLst>
        </pc:spChg>
        <pc:spChg chg="add mod">
          <ac:chgData name="joan llosada gistau" userId="2a118f45aa9ff1d0" providerId="LiveId" clId="{4F6AE566-ED9F-4551-B1AA-704F74BE76DD}" dt="2018-09-24T15:58:00.958" v="5445" actId="164"/>
          <ac:spMkLst>
            <pc:docMk/>
            <pc:sldMk cId="0" sldId="262"/>
            <ac:spMk id="10" creationId="{33CFFBF1-354B-45E8-B633-C98A46E82B50}"/>
          </ac:spMkLst>
        </pc:spChg>
        <pc:spChg chg="add mod">
          <ac:chgData name="joan llosada gistau" userId="2a118f45aa9ff1d0" providerId="LiveId" clId="{4F6AE566-ED9F-4551-B1AA-704F74BE76DD}" dt="2018-09-24T16:04:30.307" v="5734" actId="164"/>
          <ac:spMkLst>
            <pc:docMk/>
            <pc:sldMk cId="0" sldId="262"/>
            <ac:spMk id="12" creationId="{1C777B02-05B9-4DE8-9AFA-6EBE1BFA1190}"/>
          </ac:spMkLst>
        </pc:spChg>
        <pc:spChg chg="mod">
          <ac:chgData name="joan llosada gistau" userId="2a118f45aa9ff1d0" providerId="LiveId" clId="{4F6AE566-ED9F-4551-B1AA-704F74BE76DD}" dt="2018-09-24T15:32:30.473" v="5098" actId="1076"/>
          <ac:spMkLst>
            <pc:docMk/>
            <pc:sldMk cId="0" sldId="262"/>
            <ac:spMk id="13" creationId="{A3890B2F-213A-46C0-8036-B88E92211EAF}"/>
          </ac:spMkLst>
        </pc:spChg>
        <pc:spChg chg="add mod">
          <ac:chgData name="joan llosada gistau" userId="2a118f45aa9ff1d0" providerId="LiveId" clId="{4F6AE566-ED9F-4551-B1AA-704F74BE76DD}" dt="2018-09-24T16:04:30.307" v="5734" actId="164"/>
          <ac:spMkLst>
            <pc:docMk/>
            <pc:sldMk cId="0" sldId="262"/>
            <ac:spMk id="14" creationId="{267642DF-6535-4F3D-8EAC-0303B01D17F8}"/>
          </ac:spMkLst>
        </pc:spChg>
        <pc:spChg chg="add mod">
          <ac:chgData name="joan llosada gistau" userId="2a118f45aa9ff1d0" providerId="LiveId" clId="{4F6AE566-ED9F-4551-B1AA-704F74BE76DD}" dt="2018-09-24T16:04:30.307" v="5734" actId="164"/>
          <ac:spMkLst>
            <pc:docMk/>
            <pc:sldMk cId="0" sldId="262"/>
            <ac:spMk id="15" creationId="{BE6DFC35-E6ED-4009-9A5A-0EB82D2C29B9}"/>
          </ac:spMkLst>
        </pc:spChg>
        <pc:spChg chg="mod">
          <ac:chgData name="joan llosada gistau" userId="2a118f45aa9ff1d0" providerId="LiveId" clId="{4F6AE566-ED9F-4551-B1AA-704F74BE76DD}" dt="2018-09-23T10:13:02.647" v="2981" actId="790"/>
          <ac:spMkLst>
            <pc:docMk/>
            <pc:sldMk cId="0" sldId="262"/>
            <ac:spMk id="23555" creationId="{FE638431-F2BB-4071-A90F-8D8FE4AFB232}"/>
          </ac:spMkLst>
        </pc:spChg>
        <pc:spChg chg="mod">
          <ac:chgData name="joan llosada gistau" userId="2a118f45aa9ff1d0" providerId="LiveId" clId="{4F6AE566-ED9F-4551-B1AA-704F74BE76DD}" dt="2018-09-23T10:13:02.647" v="2981" actId="790"/>
          <ac:spMkLst>
            <pc:docMk/>
            <pc:sldMk cId="0" sldId="262"/>
            <ac:spMk id="23556" creationId="{C6E14DFD-3385-4FAC-80F1-588E4E407F46}"/>
          </ac:spMkLst>
        </pc:spChg>
        <pc:spChg chg="mod">
          <ac:chgData name="joan llosada gistau" userId="2a118f45aa9ff1d0" providerId="LiveId" clId="{4F6AE566-ED9F-4551-B1AA-704F74BE76DD}" dt="2018-09-24T16:04:45.709" v="5738" actId="1036"/>
          <ac:spMkLst>
            <pc:docMk/>
            <pc:sldMk cId="0" sldId="262"/>
            <ac:spMk id="23558" creationId="{B24D6823-D9AE-4596-BA55-BAE85647010E}"/>
          </ac:spMkLst>
        </pc:spChg>
        <pc:grpChg chg="add mod">
          <ac:chgData name="joan llosada gistau" userId="2a118f45aa9ff1d0" providerId="LiveId" clId="{4F6AE566-ED9F-4551-B1AA-704F74BE76DD}" dt="2018-09-24T16:04:30.307" v="5734" actId="164"/>
          <ac:grpSpMkLst>
            <pc:docMk/>
            <pc:sldMk cId="0" sldId="262"/>
            <ac:grpSpMk id="2" creationId="{C27B212C-0C73-4C8F-8070-1ADC8A8E8C7F}"/>
          </ac:grpSpMkLst>
        </pc:grpChg>
        <pc:grpChg chg="add mod">
          <ac:chgData name="joan llosada gistau" userId="2a118f45aa9ff1d0" providerId="LiveId" clId="{4F6AE566-ED9F-4551-B1AA-704F74BE76DD}" dt="2018-09-24T16:04:48.664" v="5742" actId="1036"/>
          <ac:grpSpMkLst>
            <pc:docMk/>
            <pc:sldMk cId="0" sldId="262"/>
            <ac:grpSpMk id="3" creationId="{D8D74A2E-1919-4F7E-BF0D-F345DCA07A07}"/>
          </ac:grpSpMkLst>
        </pc:grpChg>
        <pc:picChg chg="mod">
          <ac:chgData name="joan llosada gistau" userId="2a118f45aa9ff1d0" providerId="LiveId" clId="{4F6AE566-ED9F-4551-B1AA-704F74BE76DD}" dt="2018-09-24T15:58:00.958" v="5445" actId="164"/>
          <ac:picMkLst>
            <pc:docMk/>
            <pc:sldMk cId="0" sldId="262"/>
            <ac:picMk id="23557" creationId="{A8339622-42F4-47E4-8959-43C7216621B1}"/>
          </ac:picMkLst>
        </pc:picChg>
      </pc:sldChg>
      <pc:sldChg chg="addSp delSp modSp">
        <pc:chgData name="joan llosada gistau" userId="2a118f45aa9ff1d0" providerId="LiveId" clId="{4F6AE566-ED9F-4551-B1AA-704F74BE76DD}" dt="2018-09-24T14:14:55.388" v="3165"/>
        <pc:sldMkLst>
          <pc:docMk/>
          <pc:sldMk cId="0" sldId="263"/>
        </pc:sldMkLst>
        <pc:spChg chg="add del mod">
          <ac:chgData name="joan llosada gistau" userId="2a118f45aa9ff1d0" providerId="LiveId" clId="{4F6AE566-ED9F-4551-B1AA-704F74BE76DD}" dt="2018-09-23T08:48:51.384" v="1012"/>
          <ac:spMkLst>
            <pc:docMk/>
            <pc:sldMk cId="0" sldId="263"/>
            <ac:spMk id="2" creationId="{29FCC06D-AFD3-464C-9D85-14EFEB67F81F}"/>
          </ac:spMkLst>
        </pc:spChg>
        <pc:spChg chg="add mod">
          <ac:chgData name="joan llosada gistau" userId="2a118f45aa9ff1d0" providerId="LiveId" clId="{4F6AE566-ED9F-4551-B1AA-704F74BE76DD}" dt="2018-09-23T08:56:37.451" v="1351" actId="113"/>
          <ac:spMkLst>
            <pc:docMk/>
            <pc:sldMk cId="0" sldId="263"/>
            <ac:spMk id="3" creationId="{36F89F7E-969C-43EC-B1C3-9F1EBC677DCD}"/>
          </ac:spMkLst>
        </pc:spChg>
        <pc:spChg chg="mod">
          <ac:chgData name="joan llosada gistau" userId="2a118f45aa9ff1d0" providerId="LiveId" clId="{4F6AE566-ED9F-4551-B1AA-704F74BE76DD}" dt="2018-09-23T08:48:49.223" v="1010" actId="20577"/>
          <ac:spMkLst>
            <pc:docMk/>
            <pc:sldMk cId="0" sldId="263"/>
            <ac:spMk id="10243" creationId="{CCBFDE13-EC9A-4950-950F-285CB8057640}"/>
          </ac:spMkLst>
        </pc:spChg>
        <pc:spChg chg="mod">
          <ac:chgData name="joan llosada gistau" userId="2a118f45aa9ff1d0" providerId="LiveId" clId="{4F6AE566-ED9F-4551-B1AA-704F74BE76DD}" dt="2018-09-24T14:14:55.388" v="3165"/>
          <ac:spMkLst>
            <pc:docMk/>
            <pc:sldMk cId="0" sldId="263"/>
            <ac:spMk id="10244" creationId="{A2FEBBAC-88F2-4D83-B93B-B2AEDFDA2791}"/>
          </ac:spMkLst>
        </pc:spChg>
      </pc:sldChg>
      <pc:sldChg chg="modSp del ord">
        <pc:chgData name="joan llosada gistau" userId="2a118f45aa9ff1d0" providerId="LiveId" clId="{4F6AE566-ED9F-4551-B1AA-704F74BE76DD}" dt="2018-09-24T14:31:30.488" v="3430" actId="2696"/>
        <pc:sldMkLst>
          <pc:docMk/>
          <pc:sldMk cId="0" sldId="264"/>
        </pc:sldMkLst>
        <pc:spChg chg="mod">
          <ac:chgData name="joan llosada gistau" userId="2a118f45aa9ff1d0" providerId="LiveId" clId="{4F6AE566-ED9F-4551-B1AA-704F74BE76DD}" dt="2018-09-23T10:08:44.402" v="2783" actId="790"/>
          <ac:spMkLst>
            <pc:docMk/>
            <pc:sldMk cId="0" sldId="264"/>
            <ac:spMk id="27651" creationId="{042BE71E-B716-45F5-8351-D1CBB20BCFD4}"/>
          </ac:spMkLst>
        </pc:spChg>
        <pc:spChg chg="mod">
          <ac:chgData name="joan llosada gistau" userId="2a118f45aa9ff1d0" providerId="LiveId" clId="{4F6AE566-ED9F-4551-B1AA-704F74BE76DD}" dt="2018-09-23T10:08:53.655" v="2784" actId="1076"/>
          <ac:spMkLst>
            <pc:docMk/>
            <pc:sldMk cId="0" sldId="264"/>
            <ac:spMk id="27653" creationId="{8B748ED3-874A-4043-9B21-5AFF99469408}"/>
          </ac:spMkLst>
        </pc:spChg>
        <pc:spChg chg="mod">
          <ac:chgData name="joan llosada gistau" userId="2a118f45aa9ff1d0" providerId="LiveId" clId="{4F6AE566-ED9F-4551-B1AA-704F74BE76DD}" dt="2018-09-24T14:20:57.966" v="3314" actId="313"/>
          <ac:spMkLst>
            <pc:docMk/>
            <pc:sldMk cId="0" sldId="264"/>
            <ac:spMk id="27654" creationId="{3E32F165-78D1-4259-A5EB-BC673C37EC59}"/>
          </ac:spMkLst>
        </pc:spChg>
        <pc:spChg chg="mod">
          <ac:chgData name="joan llosada gistau" userId="2a118f45aa9ff1d0" providerId="LiveId" clId="{4F6AE566-ED9F-4551-B1AA-704F74BE76DD}" dt="2018-09-23T10:08:28.571" v="2778" actId="790"/>
          <ac:spMkLst>
            <pc:docMk/>
            <pc:sldMk cId="0" sldId="264"/>
            <ac:spMk id="27655" creationId="{814634E9-5BAE-4B71-AEF8-294EBB09108F}"/>
          </ac:spMkLst>
        </pc:spChg>
        <pc:picChg chg="mod">
          <ac:chgData name="joan llosada gistau" userId="2a118f45aa9ff1d0" providerId="LiveId" clId="{4F6AE566-ED9F-4551-B1AA-704F74BE76DD}" dt="2018-09-23T10:08:01.836" v="2775" actId="1076"/>
          <ac:picMkLst>
            <pc:docMk/>
            <pc:sldMk cId="0" sldId="264"/>
            <ac:picMk id="27656" creationId="{1A052C2A-7EEA-497B-8685-FC17B3A1FC1C}"/>
          </ac:picMkLst>
        </pc:picChg>
      </pc:sldChg>
      <pc:sldChg chg="delSp del">
        <pc:chgData name="joan llosada gistau" userId="2a118f45aa9ff1d0" providerId="LiveId" clId="{4F6AE566-ED9F-4551-B1AA-704F74BE76DD}" dt="2018-09-23T09:44:04.975" v="2177" actId="2696"/>
        <pc:sldMkLst>
          <pc:docMk/>
          <pc:sldMk cId="0" sldId="265"/>
        </pc:sldMkLst>
        <pc:spChg chg="del">
          <ac:chgData name="joan llosada gistau" userId="2a118f45aa9ff1d0" providerId="LiveId" clId="{4F6AE566-ED9F-4551-B1AA-704F74BE76DD}" dt="2018-09-23T09:20:08.814" v="1616"/>
          <ac:spMkLst>
            <pc:docMk/>
            <pc:sldMk cId="0" sldId="265"/>
            <ac:spMk id="17412" creationId="{82A39EC8-55F3-4A5A-B772-4BE1C76460A2}"/>
          </ac:spMkLst>
        </pc:spChg>
        <pc:picChg chg="del">
          <ac:chgData name="joan llosada gistau" userId="2a118f45aa9ff1d0" providerId="LiveId" clId="{4F6AE566-ED9F-4551-B1AA-704F74BE76DD}" dt="2018-09-23T09:20:08.814" v="1616"/>
          <ac:picMkLst>
            <pc:docMk/>
            <pc:sldMk cId="0" sldId="265"/>
            <ac:picMk id="17413" creationId="{AE167B9A-98BA-427F-8CC7-36B8F221D47F}"/>
          </ac:picMkLst>
        </pc:picChg>
      </pc:sldChg>
      <pc:sldChg chg="addSp delSp modSp">
        <pc:chgData name="joan llosada gistau" userId="2a118f45aa9ff1d0" providerId="LiveId" clId="{4F6AE566-ED9F-4551-B1AA-704F74BE76DD}" dt="2018-09-24T15:23:10.679" v="4991" actId="1076"/>
        <pc:sldMkLst>
          <pc:docMk/>
          <pc:sldMk cId="0" sldId="266"/>
        </pc:sldMkLst>
        <pc:spChg chg="add mod">
          <ac:chgData name="joan llosada gistau" userId="2a118f45aa9ff1d0" providerId="LiveId" clId="{4F6AE566-ED9F-4551-B1AA-704F74BE76DD}" dt="2018-09-23T09:57:55.243" v="2368" actId="1076"/>
          <ac:spMkLst>
            <pc:docMk/>
            <pc:sldMk cId="0" sldId="266"/>
            <ac:spMk id="2" creationId="{67FEC9A3-4F2F-49B7-A36E-19793C7D0461}"/>
          </ac:spMkLst>
        </pc:spChg>
        <pc:spChg chg="add mod">
          <ac:chgData name="joan llosada gistau" userId="2a118f45aa9ff1d0" providerId="LiveId" clId="{4F6AE566-ED9F-4551-B1AA-704F74BE76DD}" dt="2018-09-24T14:54:37.885" v="4339" actId="1036"/>
          <ac:spMkLst>
            <pc:docMk/>
            <pc:sldMk cId="0" sldId="266"/>
            <ac:spMk id="12" creationId="{9B2FB913-50C9-4BBC-862E-0F4A28382AA7}"/>
          </ac:spMkLst>
        </pc:spChg>
        <pc:spChg chg="add del">
          <ac:chgData name="joan llosada gistau" userId="2a118f45aa9ff1d0" providerId="LiveId" clId="{4F6AE566-ED9F-4551-B1AA-704F74BE76DD}" dt="2018-09-23T09:56:34.873" v="2313"/>
          <ac:spMkLst>
            <pc:docMk/>
            <pc:sldMk cId="0" sldId="266"/>
            <ac:spMk id="15" creationId="{6CC54D94-E6F7-4AFB-9E65-2503634A02B7}"/>
          </ac:spMkLst>
        </pc:spChg>
        <pc:spChg chg="add del">
          <ac:chgData name="joan llosada gistau" userId="2a118f45aa9ff1d0" providerId="LiveId" clId="{4F6AE566-ED9F-4551-B1AA-704F74BE76DD}" dt="2018-09-23T09:56:34.873" v="2313"/>
          <ac:spMkLst>
            <pc:docMk/>
            <pc:sldMk cId="0" sldId="266"/>
            <ac:spMk id="17" creationId="{6049B5DD-BFE9-4A85-BF5D-8ABA492474D3}"/>
          </ac:spMkLst>
        </pc:spChg>
        <pc:spChg chg="add mod">
          <ac:chgData name="joan llosada gistau" userId="2a118f45aa9ff1d0" providerId="LiveId" clId="{4F6AE566-ED9F-4551-B1AA-704F74BE76DD}" dt="2018-09-24T14:54:23.601" v="4324" actId="790"/>
          <ac:spMkLst>
            <pc:docMk/>
            <pc:sldMk cId="0" sldId="266"/>
            <ac:spMk id="19" creationId="{3E2014F4-2262-4D43-9425-0AD929C1E166}"/>
          </ac:spMkLst>
        </pc:spChg>
        <pc:spChg chg="add mod">
          <ac:chgData name="joan llosada gistau" userId="2a118f45aa9ff1d0" providerId="LiveId" clId="{4F6AE566-ED9F-4551-B1AA-704F74BE76DD}" dt="2018-09-24T14:54:51.017" v="4351" actId="1035"/>
          <ac:spMkLst>
            <pc:docMk/>
            <pc:sldMk cId="0" sldId="266"/>
            <ac:spMk id="21" creationId="{4D7CB1A1-AE92-4AE2-BBDE-1A189A7DCC83}"/>
          </ac:spMkLst>
        </pc:spChg>
        <pc:spChg chg="mod">
          <ac:chgData name="joan llosada gistau" userId="2a118f45aa9ff1d0" providerId="LiveId" clId="{4F6AE566-ED9F-4551-B1AA-704F74BE76DD}" dt="2018-09-23T09:54:50.609" v="2292" actId="20577"/>
          <ac:spMkLst>
            <pc:docMk/>
            <pc:sldMk cId="0" sldId="266"/>
            <ac:spMk id="28677" creationId="{BB3FC8A9-C216-4C1C-9288-21694CC0A03D}"/>
          </ac:spMkLst>
        </pc:spChg>
        <pc:spChg chg="del">
          <ac:chgData name="joan llosada gistau" userId="2a118f45aa9ff1d0" providerId="LiveId" clId="{4F6AE566-ED9F-4551-B1AA-704F74BE76DD}" dt="2018-09-23T09:46:58.541" v="2182" actId="478"/>
          <ac:spMkLst>
            <pc:docMk/>
            <pc:sldMk cId="0" sldId="266"/>
            <ac:spMk id="28678" creationId="{09F1C1D3-F6A0-4EDE-B45E-99DF0169F8ED}"/>
          </ac:spMkLst>
        </pc:spChg>
        <pc:spChg chg="mod">
          <ac:chgData name="joan llosada gistau" userId="2a118f45aa9ff1d0" providerId="LiveId" clId="{4F6AE566-ED9F-4551-B1AA-704F74BE76DD}" dt="2018-09-24T14:54:42.441" v="4341" actId="1038"/>
          <ac:spMkLst>
            <pc:docMk/>
            <pc:sldMk cId="0" sldId="266"/>
            <ac:spMk id="28680" creationId="{462F1D0B-AF25-444F-83F9-92D6A56E449B}"/>
          </ac:spMkLst>
        </pc:spChg>
        <pc:spChg chg="del">
          <ac:chgData name="joan llosada gistau" userId="2a118f45aa9ff1d0" providerId="LiveId" clId="{4F6AE566-ED9F-4551-B1AA-704F74BE76DD}" dt="2018-09-23T09:56:01.636" v="2308" actId="478"/>
          <ac:spMkLst>
            <pc:docMk/>
            <pc:sldMk cId="0" sldId="266"/>
            <ac:spMk id="28682" creationId="{0B02FA6F-49E9-4CCF-BA28-E509FDAB979A}"/>
          </ac:spMkLst>
        </pc:spChg>
        <pc:spChg chg="del mod">
          <ac:chgData name="joan llosada gistau" userId="2a118f45aa9ff1d0" providerId="LiveId" clId="{4F6AE566-ED9F-4551-B1AA-704F74BE76DD}" dt="2018-09-23T09:58:06.366" v="2374" actId="478"/>
          <ac:spMkLst>
            <pc:docMk/>
            <pc:sldMk cId="0" sldId="266"/>
            <ac:spMk id="28683" creationId="{5747E149-E6D4-4783-ACED-E1276D0D629A}"/>
          </ac:spMkLst>
        </pc:spChg>
        <pc:spChg chg="mod">
          <ac:chgData name="joan llosada gistau" userId="2a118f45aa9ff1d0" providerId="LiveId" clId="{4F6AE566-ED9F-4551-B1AA-704F74BE76DD}" dt="2018-09-23T09:55:30.336" v="2302" actId="1076"/>
          <ac:spMkLst>
            <pc:docMk/>
            <pc:sldMk cId="0" sldId="266"/>
            <ac:spMk id="28685" creationId="{6517F125-0598-4958-BB32-5C693B01A9D4}"/>
          </ac:spMkLst>
        </pc:spChg>
        <pc:grpChg chg="del mod">
          <ac:chgData name="joan llosada gistau" userId="2a118f45aa9ff1d0" providerId="LiveId" clId="{4F6AE566-ED9F-4551-B1AA-704F74BE76DD}" dt="2018-09-23T09:56:06.412" v="2309" actId="478"/>
          <ac:grpSpMkLst>
            <pc:docMk/>
            <pc:sldMk cId="0" sldId="266"/>
            <ac:grpSpMk id="28679" creationId="{50786DCE-8D95-492B-ADE8-B8935429827E}"/>
          </ac:grpSpMkLst>
        </pc:grpChg>
        <pc:picChg chg="add mod">
          <ac:chgData name="joan llosada gistau" userId="2a118f45aa9ff1d0" providerId="LiveId" clId="{4F6AE566-ED9F-4551-B1AA-704F74BE76DD}" dt="2018-09-24T15:18:34.291" v="4983" actId="1076"/>
          <ac:picMkLst>
            <pc:docMk/>
            <pc:sldMk cId="0" sldId="266"/>
            <ac:picMk id="3" creationId="{D281E282-12F0-492F-BE7A-BD9EB9AD3BEA}"/>
          </ac:picMkLst>
        </pc:picChg>
        <pc:picChg chg="add mod">
          <ac:chgData name="joan llosada gistau" userId="2a118f45aa9ff1d0" providerId="LiveId" clId="{4F6AE566-ED9F-4551-B1AA-704F74BE76DD}" dt="2018-09-24T15:20:46.815" v="4987" actId="14100"/>
          <ac:picMkLst>
            <pc:docMk/>
            <pc:sldMk cId="0" sldId="266"/>
            <ac:picMk id="4" creationId="{44515169-E636-4237-904C-93C9DD3BAE37}"/>
          </ac:picMkLst>
        </pc:picChg>
        <pc:picChg chg="add mod">
          <ac:chgData name="joan llosada gistau" userId="2a118f45aa9ff1d0" providerId="LiveId" clId="{4F6AE566-ED9F-4551-B1AA-704F74BE76DD}" dt="2018-09-24T15:23:10.679" v="4991" actId="1076"/>
          <ac:picMkLst>
            <pc:docMk/>
            <pc:sldMk cId="0" sldId="266"/>
            <ac:picMk id="5" creationId="{6C5CC1C3-3C7C-4798-91C4-0D8A99428ADE}"/>
          </ac:picMkLst>
        </pc:picChg>
        <pc:picChg chg="add del">
          <ac:chgData name="joan llosada gistau" userId="2a118f45aa9ff1d0" providerId="LiveId" clId="{4F6AE566-ED9F-4551-B1AA-704F74BE76DD}" dt="2018-09-23T09:56:34.873" v="2313"/>
          <ac:picMkLst>
            <pc:docMk/>
            <pc:sldMk cId="0" sldId="266"/>
            <ac:picMk id="14" creationId="{665DD0F9-D974-4D8F-94BB-93CB9C725A69}"/>
          </ac:picMkLst>
        </pc:picChg>
        <pc:picChg chg="add del">
          <ac:chgData name="joan llosada gistau" userId="2a118f45aa9ff1d0" providerId="LiveId" clId="{4F6AE566-ED9F-4551-B1AA-704F74BE76DD}" dt="2018-09-23T09:56:34.873" v="2313"/>
          <ac:picMkLst>
            <pc:docMk/>
            <pc:sldMk cId="0" sldId="266"/>
            <ac:picMk id="16" creationId="{F04AAC36-D300-4411-B3D6-23D839CA312A}"/>
          </ac:picMkLst>
        </pc:picChg>
        <pc:picChg chg="add mod">
          <ac:chgData name="joan llosada gistau" userId="2a118f45aa9ff1d0" providerId="LiveId" clId="{4F6AE566-ED9F-4551-B1AA-704F74BE76DD}" dt="2018-09-24T14:54:32.778" v="4332" actId="1037"/>
          <ac:picMkLst>
            <pc:docMk/>
            <pc:sldMk cId="0" sldId="266"/>
            <ac:picMk id="18" creationId="{DE56032B-32C7-4302-B50B-56138CB85B03}"/>
          </ac:picMkLst>
        </pc:picChg>
        <pc:picChg chg="add del mod">
          <ac:chgData name="joan llosada gistau" userId="2a118f45aa9ff1d0" providerId="LiveId" clId="{4F6AE566-ED9F-4551-B1AA-704F74BE76DD}" dt="2018-09-24T15:20:35.711" v="4984" actId="478"/>
          <ac:picMkLst>
            <pc:docMk/>
            <pc:sldMk cId="0" sldId="266"/>
            <ac:picMk id="20" creationId="{6ED88183-5BA2-4ABD-B66A-6DE98A37DBEF}"/>
          </ac:picMkLst>
        </pc:picChg>
        <pc:picChg chg="del mod">
          <ac:chgData name="joan llosada gistau" userId="2a118f45aa9ff1d0" providerId="LiveId" clId="{4F6AE566-ED9F-4551-B1AA-704F74BE76DD}" dt="2018-09-24T15:23:00.255" v="4988" actId="478"/>
          <ac:picMkLst>
            <pc:docMk/>
            <pc:sldMk cId="0" sldId="266"/>
            <ac:picMk id="28674" creationId="{56E63285-50E2-498C-96F3-18D218A43E1E}"/>
          </ac:picMkLst>
        </pc:picChg>
        <pc:picChg chg="del">
          <ac:chgData name="joan llosada gistau" userId="2a118f45aa9ff1d0" providerId="LiveId" clId="{4F6AE566-ED9F-4551-B1AA-704F74BE76DD}" dt="2018-09-23T09:46:56.257" v="2181" actId="478"/>
          <ac:picMkLst>
            <pc:docMk/>
            <pc:sldMk cId="0" sldId="266"/>
            <ac:picMk id="28675" creationId="{DD77268C-4CD5-4F5D-BD78-5E4383245201}"/>
          </ac:picMkLst>
        </pc:picChg>
        <pc:picChg chg="del mod">
          <ac:chgData name="joan llosada gistau" userId="2a118f45aa9ff1d0" providerId="LiveId" clId="{4F6AE566-ED9F-4551-B1AA-704F74BE76DD}" dt="2018-09-24T15:18:23.555" v="4979" actId="478"/>
          <ac:picMkLst>
            <pc:docMk/>
            <pc:sldMk cId="0" sldId="266"/>
            <ac:picMk id="28681" creationId="{13181B19-292C-467A-9094-420EC5D01B10}"/>
          </ac:picMkLst>
        </pc:picChg>
        <pc:picChg chg="mod">
          <ac:chgData name="joan llosada gistau" userId="2a118f45aa9ff1d0" providerId="LiveId" clId="{4F6AE566-ED9F-4551-B1AA-704F74BE76DD}" dt="2018-09-23T09:55:30.336" v="2302" actId="1076"/>
          <ac:picMkLst>
            <pc:docMk/>
            <pc:sldMk cId="0" sldId="266"/>
            <ac:picMk id="28684" creationId="{648BF9A8-796C-418E-B286-79A2D813C32B}"/>
          </ac:picMkLst>
        </pc:picChg>
      </pc:sldChg>
      <pc:sldChg chg="del">
        <pc:chgData name="joan llosada gistau" userId="2a118f45aa9ff1d0" providerId="LiveId" clId="{4F6AE566-ED9F-4551-B1AA-704F74BE76DD}" dt="2018-09-23T09:58:50.867" v="2386" actId="2696"/>
        <pc:sldMkLst>
          <pc:docMk/>
          <pc:sldMk cId="0" sldId="269"/>
        </pc:sldMkLst>
      </pc:sldChg>
      <pc:sldChg chg="addSp delSp modSp">
        <pc:chgData name="joan llosada gistau" userId="2a118f45aa9ff1d0" providerId="LiveId" clId="{4F6AE566-ED9F-4551-B1AA-704F74BE76DD}" dt="2018-09-24T14:17:36.465" v="3205" actId="790"/>
        <pc:sldMkLst>
          <pc:docMk/>
          <pc:sldMk cId="0" sldId="271"/>
        </pc:sldMkLst>
        <pc:spChg chg="add mod">
          <ac:chgData name="joan llosada gistau" userId="2a118f45aa9ff1d0" providerId="LiveId" clId="{4F6AE566-ED9F-4551-B1AA-704F74BE76DD}" dt="2018-09-23T09:37:38.773" v="1870" actId="1038"/>
          <ac:spMkLst>
            <pc:docMk/>
            <pc:sldMk cId="0" sldId="271"/>
            <ac:spMk id="2" creationId="{139ABF5B-1AF2-441B-9CD3-57553D7C014C}"/>
          </ac:spMkLst>
        </pc:spChg>
        <pc:spChg chg="mod">
          <ac:chgData name="joan llosada gistau" userId="2a118f45aa9ff1d0" providerId="LiveId" clId="{4F6AE566-ED9F-4551-B1AA-704F74BE76DD}" dt="2018-09-23T09:40:27.947" v="2142" actId="1076"/>
          <ac:spMkLst>
            <pc:docMk/>
            <pc:sldMk cId="0" sldId="271"/>
            <ac:spMk id="5" creationId="{41A416A6-1B77-4A93-BB9D-DDFC4FCA6414}"/>
          </ac:spMkLst>
        </pc:spChg>
        <pc:spChg chg="add mod">
          <ac:chgData name="joan llosada gistau" userId="2a118f45aa9ff1d0" providerId="LiveId" clId="{4F6AE566-ED9F-4551-B1AA-704F74BE76DD}" dt="2018-09-24T14:17:36.465" v="3205" actId="790"/>
          <ac:spMkLst>
            <pc:docMk/>
            <pc:sldMk cId="0" sldId="271"/>
            <ac:spMk id="7" creationId="{B7738375-3024-498D-A8DD-5A2F706E2047}"/>
          </ac:spMkLst>
        </pc:spChg>
        <pc:spChg chg="add mod">
          <ac:chgData name="joan llosada gistau" userId="2a118f45aa9ff1d0" providerId="LiveId" clId="{4F6AE566-ED9F-4551-B1AA-704F74BE76DD}" dt="2018-09-23T09:42:31.033" v="2167" actId="14100"/>
          <ac:spMkLst>
            <pc:docMk/>
            <pc:sldMk cId="0" sldId="271"/>
            <ac:spMk id="9" creationId="{48FCEDDB-A362-4471-9C54-EF61730ED2E1}"/>
          </ac:spMkLst>
        </pc:spChg>
        <pc:spChg chg="add mod">
          <ac:chgData name="joan llosada gistau" userId="2a118f45aa9ff1d0" providerId="LiveId" clId="{4F6AE566-ED9F-4551-B1AA-704F74BE76DD}" dt="2018-09-23T09:37:52.886" v="1884" actId="20577"/>
          <ac:spMkLst>
            <pc:docMk/>
            <pc:sldMk cId="0" sldId="271"/>
            <ac:spMk id="12" creationId="{7234BF6A-068E-4C23-99EA-A374ABBF57D7}"/>
          </ac:spMkLst>
        </pc:spChg>
        <pc:spChg chg="mod">
          <ac:chgData name="joan llosada gistau" userId="2a118f45aa9ff1d0" providerId="LiveId" clId="{4F6AE566-ED9F-4551-B1AA-704F74BE76DD}" dt="2018-09-23T09:14:09.452" v="1493" actId="790"/>
          <ac:spMkLst>
            <pc:docMk/>
            <pc:sldMk cId="0" sldId="271"/>
            <ac:spMk id="14339" creationId="{610CDD74-5F4F-4600-96D8-21B9AB648A00}"/>
          </ac:spMkLst>
        </pc:spChg>
        <pc:graphicFrameChg chg="add del">
          <ac:chgData name="joan llosada gistau" userId="2a118f45aa9ff1d0" providerId="LiveId" clId="{4F6AE566-ED9F-4551-B1AA-704F74BE76DD}" dt="2018-09-23T09:25:35.509" v="1708"/>
          <ac:graphicFrameMkLst>
            <pc:docMk/>
            <pc:sldMk cId="0" sldId="271"/>
            <ac:graphicFrameMk id="3" creationId="{47AA3BE8-013B-4425-86A1-DF15464073E1}"/>
          </ac:graphicFrameMkLst>
        </pc:graphicFrameChg>
        <pc:graphicFrameChg chg="add mod modGraphic">
          <ac:chgData name="joan llosada gistau" userId="2a118f45aa9ff1d0" providerId="LiveId" clId="{4F6AE566-ED9F-4551-B1AA-704F74BE76DD}" dt="2018-09-23T09:37:25.461" v="1857" actId="1076"/>
          <ac:graphicFrameMkLst>
            <pc:docMk/>
            <pc:sldMk cId="0" sldId="271"/>
            <ac:graphicFrameMk id="4" creationId="{C7149C48-2CBD-48C0-B689-EE4556BCF865}"/>
          </ac:graphicFrameMkLst>
        </pc:graphicFrameChg>
        <pc:graphicFrameChg chg="add mod modGraphic">
          <ac:chgData name="joan llosada gistau" userId="2a118f45aa9ff1d0" providerId="LiveId" clId="{4F6AE566-ED9F-4551-B1AA-704F74BE76DD}" dt="2018-09-24T14:17:25.998" v="3204" actId="790"/>
          <ac:graphicFrameMkLst>
            <pc:docMk/>
            <pc:sldMk cId="0" sldId="271"/>
            <ac:graphicFrameMk id="6" creationId="{279DC9CD-0AFD-4E64-8A9E-AE98EC9E45F2}"/>
          </ac:graphicFrameMkLst>
        </pc:graphicFrameChg>
        <pc:picChg chg="add mod modCrop">
          <ac:chgData name="joan llosada gistau" userId="2a118f45aa9ff1d0" providerId="LiveId" clId="{4F6AE566-ED9F-4551-B1AA-704F74BE76DD}" dt="2018-09-23T09:43:14.273" v="2176" actId="1037"/>
          <ac:picMkLst>
            <pc:docMk/>
            <pc:sldMk cId="0" sldId="271"/>
            <ac:picMk id="8" creationId="{65201D7A-C6BB-43D8-BBE2-BD24F9B638F2}"/>
          </ac:picMkLst>
        </pc:picChg>
        <pc:picChg chg="del mod">
          <ac:chgData name="joan llosada gistau" userId="2a118f45aa9ff1d0" providerId="LiveId" clId="{4F6AE566-ED9F-4551-B1AA-704F74BE76DD}" dt="2018-09-23T09:26:34.961" v="1719" actId="478"/>
          <ac:picMkLst>
            <pc:docMk/>
            <pc:sldMk cId="0" sldId="271"/>
            <ac:picMk id="14340" creationId="{D2F2905B-920B-4D51-840F-5C7B801519F5}"/>
          </ac:picMkLst>
        </pc:picChg>
      </pc:sldChg>
      <pc:sldChg chg="del">
        <pc:chgData name="joan llosada gistau" userId="2a118f45aa9ff1d0" providerId="LiveId" clId="{4F6AE566-ED9F-4551-B1AA-704F74BE76DD}" dt="2018-09-23T09:44:27.323" v="2180" actId="2696"/>
        <pc:sldMkLst>
          <pc:docMk/>
          <pc:sldMk cId="0" sldId="273"/>
        </pc:sldMkLst>
      </pc:sldChg>
      <pc:sldChg chg="addSp delSp modSp">
        <pc:chgData name="joan llosada gistau" userId="2a118f45aa9ff1d0" providerId="LiveId" clId="{4F6AE566-ED9F-4551-B1AA-704F74BE76DD}" dt="2018-09-24T15:13:32.649" v="4975" actId="1076"/>
        <pc:sldMkLst>
          <pc:docMk/>
          <pc:sldMk cId="0" sldId="275"/>
        </pc:sldMkLst>
        <pc:spChg chg="mod">
          <ac:chgData name="joan llosada gistau" userId="2a118f45aa9ff1d0" providerId="LiveId" clId="{4F6AE566-ED9F-4551-B1AA-704F74BE76DD}" dt="2018-09-24T15:08:45.127" v="4972" actId="313"/>
          <ac:spMkLst>
            <pc:docMk/>
            <pc:sldMk cId="0" sldId="275"/>
            <ac:spMk id="35843" creationId="{9F5FB4F4-7C45-419C-BE30-3DFFE944A857}"/>
          </ac:spMkLst>
        </pc:spChg>
        <pc:picChg chg="add mod">
          <ac:chgData name="joan llosada gistau" userId="2a118f45aa9ff1d0" providerId="LiveId" clId="{4F6AE566-ED9F-4551-B1AA-704F74BE76DD}" dt="2018-09-24T15:13:32.649" v="4975" actId="1076"/>
          <ac:picMkLst>
            <pc:docMk/>
            <pc:sldMk cId="0" sldId="275"/>
            <ac:picMk id="2" creationId="{18E172F8-D3A7-4A9A-9B0B-F32A89C47C12}"/>
          </ac:picMkLst>
        </pc:picChg>
        <pc:picChg chg="del">
          <ac:chgData name="joan llosada gistau" userId="2a118f45aa9ff1d0" providerId="LiveId" clId="{4F6AE566-ED9F-4551-B1AA-704F74BE76DD}" dt="2018-09-24T15:13:23.307" v="4973" actId="478"/>
          <ac:picMkLst>
            <pc:docMk/>
            <pc:sldMk cId="0" sldId="275"/>
            <ac:picMk id="35844" creationId="{41C3261D-9FCC-4C5E-97A5-0F3D76162F64}"/>
          </ac:picMkLst>
        </pc:picChg>
      </pc:sldChg>
      <pc:sldChg chg="addSp modSp">
        <pc:chgData name="joan llosada gistau" userId="2a118f45aa9ff1d0" providerId="LiveId" clId="{4F6AE566-ED9F-4551-B1AA-704F74BE76DD}" dt="2018-09-24T16:02:48.860" v="5682" actId="164"/>
        <pc:sldMkLst>
          <pc:docMk/>
          <pc:sldMk cId="0" sldId="278"/>
        </pc:sldMkLst>
        <pc:spChg chg="mod">
          <ac:chgData name="joan llosada gistau" userId="2a118f45aa9ff1d0" providerId="LiveId" clId="{4F6AE566-ED9F-4551-B1AA-704F74BE76DD}" dt="2018-09-24T16:01:35.376" v="5601" actId="1076"/>
          <ac:spMkLst>
            <pc:docMk/>
            <pc:sldMk cId="0" sldId="278"/>
            <ac:spMk id="7" creationId="{8D5E47B5-CD5B-4897-A1D4-C5EF24DF168E}"/>
          </ac:spMkLst>
        </pc:spChg>
        <pc:spChg chg="mod">
          <ac:chgData name="joan llosada gistau" userId="2a118f45aa9ff1d0" providerId="LiveId" clId="{4F6AE566-ED9F-4551-B1AA-704F74BE76DD}" dt="2018-09-24T15:32:51.371" v="5104" actId="1035"/>
          <ac:spMkLst>
            <pc:docMk/>
            <pc:sldMk cId="0" sldId="278"/>
            <ac:spMk id="12" creationId="{9907C5EE-9121-4D05-A31C-48494A7BFB4B}"/>
          </ac:spMkLst>
        </pc:spChg>
        <pc:spChg chg="add mod">
          <ac:chgData name="joan llosada gistau" userId="2a118f45aa9ff1d0" providerId="LiveId" clId="{4F6AE566-ED9F-4551-B1AA-704F74BE76DD}" dt="2018-09-24T15:52:53.864" v="5331" actId="164"/>
          <ac:spMkLst>
            <pc:docMk/>
            <pc:sldMk cId="0" sldId="278"/>
            <ac:spMk id="13" creationId="{0B966F5D-3A01-4A80-A963-A5EB7F4DC547}"/>
          </ac:spMkLst>
        </pc:spChg>
        <pc:spChg chg="add mod">
          <ac:chgData name="joan llosada gistau" userId="2a118f45aa9ff1d0" providerId="LiveId" clId="{4F6AE566-ED9F-4551-B1AA-704F74BE76DD}" dt="2018-09-24T15:52:53.864" v="5331" actId="164"/>
          <ac:spMkLst>
            <pc:docMk/>
            <pc:sldMk cId="0" sldId="278"/>
            <ac:spMk id="14" creationId="{53143893-01D2-4F90-9BAD-E9FB83FE7750}"/>
          </ac:spMkLst>
        </pc:spChg>
        <pc:spChg chg="add mod">
          <ac:chgData name="joan llosada gistau" userId="2a118f45aa9ff1d0" providerId="LiveId" clId="{4F6AE566-ED9F-4551-B1AA-704F74BE76DD}" dt="2018-09-24T15:57:27.132" v="5439" actId="164"/>
          <ac:spMkLst>
            <pc:docMk/>
            <pc:sldMk cId="0" sldId="278"/>
            <ac:spMk id="15" creationId="{927AAD0F-FA15-4ECF-B2C5-768CE09FB9F7}"/>
          </ac:spMkLst>
        </pc:spChg>
        <pc:spChg chg="add mod">
          <ac:chgData name="joan llosada gistau" userId="2a118f45aa9ff1d0" providerId="LiveId" clId="{4F6AE566-ED9F-4551-B1AA-704F74BE76DD}" dt="2018-09-24T15:57:27.132" v="5439" actId="164"/>
          <ac:spMkLst>
            <pc:docMk/>
            <pc:sldMk cId="0" sldId="278"/>
            <ac:spMk id="16" creationId="{59810A34-F465-43E9-A0D7-F6456924EB6A}"/>
          </ac:spMkLst>
        </pc:spChg>
        <pc:spChg chg="add mod">
          <ac:chgData name="joan llosada gistau" userId="2a118f45aa9ff1d0" providerId="LiveId" clId="{4F6AE566-ED9F-4551-B1AA-704F74BE76DD}" dt="2018-09-24T15:57:27.132" v="5439" actId="164"/>
          <ac:spMkLst>
            <pc:docMk/>
            <pc:sldMk cId="0" sldId="278"/>
            <ac:spMk id="17" creationId="{9BFB967E-F1DD-4C93-9602-8BB63F346AC0}"/>
          </ac:spMkLst>
        </pc:spChg>
        <pc:spChg chg="add mod">
          <ac:chgData name="joan llosada gistau" userId="2a118f45aa9ff1d0" providerId="LiveId" clId="{4F6AE566-ED9F-4551-B1AA-704F74BE76DD}" dt="2018-09-24T16:02:02.712" v="5606" actId="164"/>
          <ac:spMkLst>
            <pc:docMk/>
            <pc:sldMk cId="0" sldId="278"/>
            <ac:spMk id="19" creationId="{02889865-9DEA-44EB-9D9F-F087E0F6D9F4}"/>
          </ac:spMkLst>
        </pc:spChg>
        <pc:spChg chg="add mod">
          <ac:chgData name="joan llosada gistau" userId="2a118f45aa9ff1d0" providerId="LiveId" clId="{4F6AE566-ED9F-4551-B1AA-704F74BE76DD}" dt="2018-09-24T16:02:02.712" v="5606" actId="164"/>
          <ac:spMkLst>
            <pc:docMk/>
            <pc:sldMk cId="0" sldId="278"/>
            <ac:spMk id="20" creationId="{BE2BFBC3-DA69-4E56-BC3E-A9313D942941}"/>
          </ac:spMkLst>
        </pc:spChg>
        <pc:spChg chg="add mod">
          <ac:chgData name="joan llosada gistau" userId="2a118f45aa9ff1d0" providerId="LiveId" clId="{4F6AE566-ED9F-4551-B1AA-704F74BE76DD}" dt="2018-09-24T16:02:48.860" v="5682" actId="164"/>
          <ac:spMkLst>
            <pc:docMk/>
            <pc:sldMk cId="0" sldId="278"/>
            <ac:spMk id="22" creationId="{7ACDECAE-A041-4F80-A7F5-EA1CFAC26D6E}"/>
          </ac:spMkLst>
        </pc:spChg>
        <pc:spChg chg="add mod">
          <ac:chgData name="joan llosada gistau" userId="2a118f45aa9ff1d0" providerId="LiveId" clId="{4F6AE566-ED9F-4551-B1AA-704F74BE76DD}" dt="2018-09-24T16:02:48.860" v="5682" actId="164"/>
          <ac:spMkLst>
            <pc:docMk/>
            <pc:sldMk cId="0" sldId="278"/>
            <ac:spMk id="23" creationId="{9F8658FB-4EBF-4FD2-A4CE-65D66E1C5140}"/>
          </ac:spMkLst>
        </pc:spChg>
        <pc:spChg chg="mod">
          <ac:chgData name="joan llosada gistau" userId="2a118f45aa9ff1d0" providerId="LiveId" clId="{4F6AE566-ED9F-4551-B1AA-704F74BE76DD}" dt="2018-09-24T14:35:42.352" v="3695" actId="790"/>
          <ac:spMkLst>
            <pc:docMk/>
            <pc:sldMk cId="0" sldId="278"/>
            <ac:spMk id="21507" creationId="{FA6A3EF1-9E1D-4568-8FE5-6D1F58AB6964}"/>
          </ac:spMkLst>
        </pc:spChg>
        <pc:spChg chg="mod">
          <ac:chgData name="joan llosada gistau" userId="2a118f45aa9ff1d0" providerId="LiveId" clId="{4F6AE566-ED9F-4551-B1AA-704F74BE76DD}" dt="2018-09-24T14:35:42.352" v="3695" actId="790"/>
          <ac:spMkLst>
            <pc:docMk/>
            <pc:sldMk cId="0" sldId="278"/>
            <ac:spMk id="21510" creationId="{D3F95089-E5BD-4AB4-B4A9-23B30EBDAEE2}"/>
          </ac:spMkLst>
        </pc:spChg>
        <pc:spChg chg="mod">
          <ac:chgData name="joan llosada gistau" userId="2a118f45aa9ff1d0" providerId="LiveId" clId="{4F6AE566-ED9F-4551-B1AA-704F74BE76DD}" dt="2018-09-24T14:35:42.352" v="3695" actId="790"/>
          <ac:spMkLst>
            <pc:docMk/>
            <pc:sldMk cId="0" sldId="278"/>
            <ac:spMk id="21511" creationId="{90E79030-D57C-4769-9F64-5DCDC6C06866}"/>
          </ac:spMkLst>
        </pc:spChg>
        <pc:spChg chg="mod">
          <ac:chgData name="joan llosada gistau" userId="2a118f45aa9ff1d0" providerId="LiveId" clId="{4F6AE566-ED9F-4551-B1AA-704F74BE76DD}" dt="2018-09-24T14:35:42.352" v="3695" actId="790"/>
          <ac:spMkLst>
            <pc:docMk/>
            <pc:sldMk cId="0" sldId="278"/>
            <ac:spMk id="21515" creationId="{10C7A068-36BE-47B1-BFC3-B18577FD4D64}"/>
          </ac:spMkLst>
        </pc:spChg>
        <pc:grpChg chg="add mod">
          <ac:chgData name="joan llosada gistau" userId="2a118f45aa9ff1d0" providerId="LiveId" clId="{4F6AE566-ED9F-4551-B1AA-704F74BE76DD}" dt="2018-09-24T16:02:02.712" v="5606" actId="164"/>
          <ac:grpSpMkLst>
            <pc:docMk/>
            <pc:sldMk cId="0" sldId="278"/>
            <ac:grpSpMk id="2" creationId="{46C81C07-D6BF-404A-B282-1C3D10C7F8D2}"/>
          </ac:grpSpMkLst>
        </pc:grpChg>
        <pc:grpChg chg="add mod">
          <ac:chgData name="joan llosada gistau" userId="2a118f45aa9ff1d0" providerId="LiveId" clId="{4F6AE566-ED9F-4551-B1AA-704F74BE76DD}" dt="2018-09-24T16:02:48.860" v="5682" actId="164"/>
          <ac:grpSpMkLst>
            <pc:docMk/>
            <pc:sldMk cId="0" sldId="278"/>
            <ac:grpSpMk id="3" creationId="{4CB001DC-E152-4DC3-96F1-0E63D4621542}"/>
          </ac:grpSpMkLst>
        </pc:grpChg>
        <pc:grpChg chg="add mod">
          <ac:chgData name="joan llosada gistau" userId="2a118f45aa9ff1d0" providerId="LiveId" clId="{4F6AE566-ED9F-4551-B1AA-704F74BE76DD}" dt="2018-09-24T16:02:02.712" v="5606" actId="164"/>
          <ac:grpSpMkLst>
            <pc:docMk/>
            <pc:sldMk cId="0" sldId="278"/>
            <ac:grpSpMk id="4" creationId="{B812F9D7-3DE9-410C-B4E3-D90EADC28C78}"/>
          </ac:grpSpMkLst>
        </pc:grpChg>
        <pc:grpChg chg="add mod">
          <ac:chgData name="joan llosada gistau" userId="2a118f45aa9ff1d0" providerId="LiveId" clId="{4F6AE566-ED9F-4551-B1AA-704F74BE76DD}" dt="2018-09-24T16:02:48.860" v="5682" actId="164"/>
          <ac:grpSpMkLst>
            <pc:docMk/>
            <pc:sldMk cId="0" sldId="278"/>
            <ac:grpSpMk id="6" creationId="{5103E75E-B9CC-441E-ADE1-2AB000483FF1}"/>
          </ac:grpSpMkLst>
        </pc:grpChg>
        <pc:picChg chg="mod">
          <ac:chgData name="joan llosada gistau" userId="2a118f45aa9ff1d0" providerId="LiveId" clId="{4F6AE566-ED9F-4551-B1AA-704F74BE76DD}" dt="2018-09-24T15:52:53.864" v="5331" actId="164"/>
          <ac:picMkLst>
            <pc:docMk/>
            <pc:sldMk cId="0" sldId="278"/>
            <ac:picMk id="21513" creationId="{72B88D6D-C8EA-420B-B632-355A38BA6879}"/>
          </ac:picMkLst>
        </pc:picChg>
        <pc:picChg chg="mod">
          <ac:chgData name="joan llosada gistau" userId="2a118f45aa9ff1d0" providerId="LiveId" clId="{4F6AE566-ED9F-4551-B1AA-704F74BE76DD}" dt="2018-09-24T15:57:27.132" v="5439" actId="164"/>
          <ac:picMkLst>
            <pc:docMk/>
            <pc:sldMk cId="0" sldId="278"/>
            <ac:picMk id="21514" creationId="{644227E6-6015-40D8-A048-8BBCF7832EB4}"/>
          </ac:picMkLst>
        </pc:picChg>
      </pc:sldChg>
      <pc:sldChg chg="addSp delSp modSp">
        <pc:chgData name="joan llosada gistau" userId="2a118f45aa9ff1d0" providerId="LiveId" clId="{4F6AE566-ED9F-4551-B1AA-704F74BE76DD}" dt="2018-09-24T16:00:08.739" v="5545" actId="164"/>
        <pc:sldMkLst>
          <pc:docMk/>
          <pc:sldMk cId="0" sldId="279"/>
        </pc:sldMkLst>
        <pc:spChg chg="add del mod">
          <ac:chgData name="joan llosada gistau" userId="2a118f45aa9ff1d0" providerId="LiveId" clId="{4F6AE566-ED9F-4551-B1AA-704F74BE76DD}" dt="2018-09-24T14:27:22.955" v="3380" actId="478"/>
          <ac:spMkLst>
            <pc:docMk/>
            <pc:sldMk cId="0" sldId="279"/>
            <ac:spMk id="4" creationId="{9DDD55FA-410A-44C9-B04E-CD638F368FC4}"/>
          </ac:spMkLst>
        </pc:spChg>
        <pc:spChg chg="add mod">
          <ac:chgData name="joan llosada gistau" userId="2a118f45aa9ff1d0" providerId="LiveId" clId="{4F6AE566-ED9F-4551-B1AA-704F74BE76DD}" dt="2018-09-24T14:27:58.788" v="3390" actId="1036"/>
          <ac:spMkLst>
            <pc:docMk/>
            <pc:sldMk cId="0" sldId="279"/>
            <ac:spMk id="6" creationId="{6B8A2504-642F-4E62-9972-0ACF33F61AB9}"/>
          </ac:spMkLst>
        </pc:spChg>
        <pc:spChg chg="mod">
          <ac:chgData name="joan llosada gistau" userId="2a118f45aa9ff1d0" providerId="LiveId" clId="{4F6AE566-ED9F-4551-B1AA-704F74BE76DD}" dt="2018-09-24T15:33:00.512" v="5105" actId="403"/>
          <ac:spMkLst>
            <pc:docMk/>
            <pc:sldMk cId="0" sldId="279"/>
            <ac:spMk id="7" creationId="{D45EBA13-68A6-4B67-9A34-C51572AB89C4}"/>
          </ac:spMkLst>
        </pc:spChg>
        <pc:spChg chg="add del mod">
          <ac:chgData name="joan llosada gistau" userId="2a118f45aa9ff1d0" providerId="LiveId" clId="{4F6AE566-ED9F-4551-B1AA-704F74BE76DD}" dt="2018-09-24T15:47:09.322" v="5278" actId="478"/>
          <ac:spMkLst>
            <pc:docMk/>
            <pc:sldMk cId="0" sldId="279"/>
            <ac:spMk id="8" creationId="{0CD81C5C-C280-4DE7-8FBA-D45B4DB3D803}"/>
          </ac:spMkLst>
        </pc:spChg>
        <pc:spChg chg="add mod">
          <ac:chgData name="joan llosada gistau" userId="2a118f45aa9ff1d0" providerId="LiveId" clId="{4F6AE566-ED9F-4551-B1AA-704F74BE76DD}" dt="2018-09-24T15:52:22.845" v="5321" actId="164"/>
          <ac:spMkLst>
            <pc:docMk/>
            <pc:sldMk cId="0" sldId="279"/>
            <ac:spMk id="9" creationId="{96FF7242-1CC8-4816-AAF9-1FB6CD47F200}"/>
          </ac:spMkLst>
        </pc:spChg>
        <pc:spChg chg="del">
          <ac:chgData name="joan llosada gistau" userId="2a118f45aa9ff1d0" providerId="LiveId" clId="{4F6AE566-ED9F-4551-B1AA-704F74BE76DD}" dt="2018-09-24T14:19:44.540" v="3252" actId="478"/>
          <ac:spMkLst>
            <pc:docMk/>
            <pc:sldMk cId="0" sldId="279"/>
            <ac:spMk id="12" creationId="{61F630DC-DF1C-46E2-86F6-26009327C0A3}"/>
          </ac:spMkLst>
        </pc:spChg>
        <pc:spChg chg="add mod">
          <ac:chgData name="joan llosada gistau" userId="2a118f45aa9ff1d0" providerId="LiveId" clId="{4F6AE566-ED9F-4551-B1AA-704F74BE76DD}" dt="2018-09-24T14:25:39.851" v="3358" actId="1076"/>
          <ac:spMkLst>
            <pc:docMk/>
            <pc:sldMk cId="0" sldId="279"/>
            <ac:spMk id="14" creationId="{5D9DCDD5-8EF8-4B22-8297-AEB0D9C3B50D}"/>
          </ac:spMkLst>
        </pc:spChg>
        <pc:spChg chg="add del mod">
          <ac:chgData name="joan llosada gistau" userId="2a118f45aa9ff1d0" providerId="LiveId" clId="{4F6AE566-ED9F-4551-B1AA-704F74BE76DD}" dt="2018-09-24T14:26:02.535" v="3365" actId="478"/>
          <ac:spMkLst>
            <pc:docMk/>
            <pc:sldMk cId="0" sldId="279"/>
            <ac:spMk id="15" creationId="{23BC2C39-7992-4F05-ACD2-F04B44041D23}"/>
          </ac:spMkLst>
        </pc:spChg>
        <pc:spChg chg="add mod">
          <ac:chgData name="joan llosada gistau" userId="2a118f45aa9ff1d0" providerId="LiveId" clId="{4F6AE566-ED9F-4551-B1AA-704F74BE76DD}" dt="2018-09-24T14:26:18.383" v="3367" actId="1076"/>
          <ac:spMkLst>
            <pc:docMk/>
            <pc:sldMk cId="0" sldId="279"/>
            <ac:spMk id="17" creationId="{39797931-5A6D-45C4-89AA-2EA5BD6B78B5}"/>
          </ac:spMkLst>
        </pc:spChg>
        <pc:spChg chg="add mod">
          <ac:chgData name="joan llosada gistau" userId="2a118f45aa9ff1d0" providerId="LiveId" clId="{4F6AE566-ED9F-4551-B1AA-704F74BE76DD}" dt="2018-09-24T15:52:22.845" v="5321" actId="164"/>
          <ac:spMkLst>
            <pc:docMk/>
            <pc:sldMk cId="0" sldId="279"/>
            <ac:spMk id="22" creationId="{A84C9054-620E-4450-87F3-8B2511E22C8E}"/>
          </ac:spMkLst>
        </pc:spChg>
        <pc:spChg chg="add mod ord">
          <ac:chgData name="joan llosada gistau" userId="2a118f45aa9ff1d0" providerId="LiveId" clId="{4F6AE566-ED9F-4551-B1AA-704F74BE76DD}" dt="2018-09-24T16:00:08.739" v="5545" actId="164"/>
          <ac:spMkLst>
            <pc:docMk/>
            <pc:sldMk cId="0" sldId="279"/>
            <ac:spMk id="24" creationId="{6E42B89D-04A9-463F-BFB1-5775EE4E7121}"/>
          </ac:spMkLst>
        </pc:spChg>
        <pc:spChg chg="add mod">
          <ac:chgData name="joan llosada gistau" userId="2a118f45aa9ff1d0" providerId="LiveId" clId="{4F6AE566-ED9F-4551-B1AA-704F74BE76DD}" dt="2018-09-24T16:00:08.739" v="5545" actId="164"/>
          <ac:spMkLst>
            <pc:docMk/>
            <pc:sldMk cId="0" sldId="279"/>
            <ac:spMk id="25" creationId="{BD462306-E5F5-4196-8704-665DC5881FCE}"/>
          </ac:spMkLst>
        </pc:spChg>
        <pc:spChg chg="mod">
          <ac:chgData name="joan llosada gistau" userId="2a118f45aa9ff1d0" providerId="LiveId" clId="{4F6AE566-ED9F-4551-B1AA-704F74BE76DD}" dt="2018-09-24T14:20:48.889" v="3312" actId="20577"/>
          <ac:spMkLst>
            <pc:docMk/>
            <pc:sldMk cId="0" sldId="279"/>
            <ac:spMk id="15363" creationId="{582BDC2B-10A2-41F1-AA36-130A57EDE354}"/>
          </ac:spMkLst>
        </pc:spChg>
        <pc:spChg chg="mod">
          <ac:chgData name="joan llosada gistau" userId="2a118f45aa9ff1d0" providerId="LiveId" clId="{4F6AE566-ED9F-4551-B1AA-704F74BE76DD}" dt="2018-09-24T14:31:10.476" v="3428" actId="790"/>
          <ac:spMkLst>
            <pc:docMk/>
            <pc:sldMk cId="0" sldId="279"/>
            <ac:spMk id="15366" creationId="{2468B765-2D70-4314-B29E-83669357E49F}"/>
          </ac:spMkLst>
        </pc:spChg>
        <pc:spChg chg="del">
          <ac:chgData name="joan llosada gistau" userId="2a118f45aa9ff1d0" providerId="LiveId" clId="{4F6AE566-ED9F-4551-B1AA-704F74BE76DD}" dt="2018-09-24T14:19:46.904" v="3253" actId="478"/>
          <ac:spMkLst>
            <pc:docMk/>
            <pc:sldMk cId="0" sldId="279"/>
            <ac:spMk id="15367" creationId="{7460FF9A-7235-494E-8F2F-936AF1B43D4C}"/>
          </ac:spMkLst>
        </pc:spChg>
        <pc:spChg chg="mod">
          <ac:chgData name="joan llosada gistau" userId="2a118f45aa9ff1d0" providerId="LiveId" clId="{4F6AE566-ED9F-4551-B1AA-704F74BE76DD}" dt="2018-09-24T14:25:36.345" v="3356" actId="1076"/>
          <ac:spMkLst>
            <pc:docMk/>
            <pc:sldMk cId="0" sldId="279"/>
            <ac:spMk id="15371" creationId="{1196A489-3B4C-4731-9DA3-FA826118928C}"/>
          </ac:spMkLst>
        </pc:spChg>
        <pc:grpChg chg="add mod">
          <ac:chgData name="joan llosada gistau" userId="2a118f45aa9ff1d0" providerId="LiveId" clId="{4F6AE566-ED9F-4551-B1AA-704F74BE76DD}" dt="2018-09-24T16:00:08.739" v="5545" actId="164"/>
          <ac:grpSpMkLst>
            <pc:docMk/>
            <pc:sldMk cId="0" sldId="279"/>
            <ac:grpSpMk id="10" creationId="{43C58633-87BC-4682-9A1E-75709E4490D1}"/>
          </ac:grpSpMkLst>
        </pc:grpChg>
        <pc:grpChg chg="add mod">
          <ac:chgData name="joan llosada gistau" userId="2a118f45aa9ff1d0" providerId="LiveId" clId="{4F6AE566-ED9F-4551-B1AA-704F74BE76DD}" dt="2018-09-24T16:00:08.739" v="5545" actId="164"/>
          <ac:grpSpMkLst>
            <pc:docMk/>
            <pc:sldMk cId="0" sldId="279"/>
            <ac:grpSpMk id="11" creationId="{DD4591CD-7277-43BA-8569-93DEB147D5B8}"/>
          </ac:grpSpMkLst>
        </pc:grpChg>
        <pc:picChg chg="add del mod">
          <ac:chgData name="joan llosada gistau" userId="2a118f45aa9ff1d0" providerId="LiveId" clId="{4F6AE566-ED9F-4551-B1AA-704F74BE76DD}" dt="2018-09-24T14:20:53.032" v="3313" actId="478"/>
          <ac:picMkLst>
            <pc:docMk/>
            <pc:sldMk cId="0" sldId="279"/>
            <ac:picMk id="2" creationId="{538A1681-F29F-4AF5-ABBC-1921C89B883B}"/>
          </ac:picMkLst>
        </pc:picChg>
        <pc:picChg chg="add mod modCrop">
          <ac:chgData name="joan llosada gistau" userId="2a118f45aa9ff1d0" providerId="LiveId" clId="{4F6AE566-ED9F-4551-B1AA-704F74BE76DD}" dt="2018-09-24T14:26:21.050" v="3368" actId="14100"/>
          <ac:picMkLst>
            <pc:docMk/>
            <pc:sldMk cId="0" sldId="279"/>
            <ac:picMk id="3" creationId="{D9D37C80-3A38-402E-BC7D-81A9DAA77A8E}"/>
          </ac:picMkLst>
        </pc:picChg>
        <pc:picChg chg="add mod">
          <ac:chgData name="joan llosada gistau" userId="2a118f45aa9ff1d0" providerId="LiveId" clId="{4F6AE566-ED9F-4551-B1AA-704F74BE76DD}" dt="2018-09-24T14:25:41.248" v="3359" actId="1076"/>
          <ac:picMkLst>
            <pc:docMk/>
            <pc:sldMk cId="0" sldId="279"/>
            <ac:picMk id="13" creationId="{09A858D1-B2D6-45FF-AE98-5CA2F80257C3}"/>
          </ac:picMkLst>
        </pc:picChg>
        <pc:picChg chg="mod">
          <ac:chgData name="joan llosada gistau" userId="2a118f45aa9ff1d0" providerId="LiveId" clId="{4F6AE566-ED9F-4551-B1AA-704F74BE76DD}" dt="2018-09-24T15:52:22.845" v="5321" actId="164"/>
          <ac:picMkLst>
            <pc:docMk/>
            <pc:sldMk cId="0" sldId="279"/>
            <ac:picMk id="15369" creationId="{3B18963A-B07A-4BAE-8E6C-4AEFD20FA8E3}"/>
          </ac:picMkLst>
        </pc:picChg>
        <pc:picChg chg="del">
          <ac:chgData name="joan llosada gistau" userId="2a118f45aa9ff1d0" providerId="LiveId" clId="{4F6AE566-ED9F-4551-B1AA-704F74BE76DD}" dt="2018-09-24T14:19:42.477" v="3251" actId="478"/>
          <ac:picMkLst>
            <pc:docMk/>
            <pc:sldMk cId="0" sldId="279"/>
            <ac:picMk id="15370" creationId="{AFB469C3-12CD-4E9D-859F-7582620FC0EF}"/>
          </ac:picMkLst>
        </pc:picChg>
        <pc:cxnChg chg="mod">
          <ac:chgData name="joan llosada gistau" userId="2a118f45aa9ff1d0" providerId="LiveId" clId="{4F6AE566-ED9F-4551-B1AA-704F74BE76DD}" dt="2018-09-24T14:29:15.087" v="3427" actId="1076"/>
          <ac:cxnSpMkLst>
            <pc:docMk/>
            <pc:sldMk cId="0" sldId="279"/>
            <ac:cxnSpMk id="5" creationId="{97588739-559A-4BD0-A511-297C68C787BB}"/>
          </ac:cxnSpMkLst>
        </pc:cxnChg>
      </pc:sldChg>
      <pc:sldChg chg="del">
        <pc:chgData name="joan llosada gistau" userId="2a118f45aa9ff1d0" providerId="LiveId" clId="{4F6AE566-ED9F-4551-B1AA-704F74BE76DD}" dt="2018-09-23T09:44:13.694" v="2178" actId="2696"/>
        <pc:sldMkLst>
          <pc:docMk/>
          <pc:sldMk cId="0" sldId="280"/>
        </pc:sldMkLst>
      </pc:sldChg>
      <pc:sldChg chg="addSp modSp">
        <pc:chgData name="joan llosada gistau" userId="2a118f45aa9ff1d0" providerId="LiveId" clId="{4F6AE566-ED9F-4551-B1AA-704F74BE76DD}" dt="2018-09-24T16:12:28.211" v="6101" actId="164"/>
        <pc:sldMkLst>
          <pc:docMk/>
          <pc:sldMk cId="0" sldId="281"/>
        </pc:sldMkLst>
        <pc:spChg chg="mod">
          <ac:chgData name="joan llosada gistau" userId="2a118f45aa9ff1d0" providerId="LiveId" clId="{4F6AE566-ED9F-4551-B1AA-704F74BE76DD}" dt="2018-09-24T15:05:06.210" v="4954" actId="1076"/>
          <ac:spMkLst>
            <pc:docMk/>
            <pc:sldMk cId="0" sldId="281"/>
            <ac:spMk id="6" creationId="{FBD60A60-22C6-4CEB-AB76-C9118DED758D}"/>
          </ac:spMkLst>
        </pc:spChg>
        <pc:spChg chg="add mod">
          <ac:chgData name="joan llosada gistau" userId="2a118f45aa9ff1d0" providerId="LiveId" clId="{4F6AE566-ED9F-4551-B1AA-704F74BE76DD}" dt="2018-09-24T15:54:28.943" v="5351" actId="164"/>
          <ac:spMkLst>
            <pc:docMk/>
            <pc:sldMk cId="0" sldId="281"/>
            <ac:spMk id="8" creationId="{003AEB87-CE68-47CA-A61D-DB7EAFF7E8F7}"/>
          </ac:spMkLst>
        </pc:spChg>
        <pc:spChg chg="add mod">
          <ac:chgData name="joan llosada gistau" userId="2a118f45aa9ff1d0" providerId="LiveId" clId="{4F6AE566-ED9F-4551-B1AA-704F74BE76DD}" dt="2018-09-24T15:54:28.943" v="5351" actId="164"/>
          <ac:spMkLst>
            <pc:docMk/>
            <pc:sldMk cId="0" sldId="281"/>
            <ac:spMk id="9" creationId="{1AA67959-F16A-43F9-B0FB-1B1527F98C6B}"/>
          </ac:spMkLst>
        </pc:spChg>
        <pc:spChg chg="add mod">
          <ac:chgData name="joan llosada gistau" userId="2a118f45aa9ff1d0" providerId="LiveId" clId="{4F6AE566-ED9F-4551-B1AA-704F74BE76DD}" dt="2018-09-24T16:12:28.211" v="6101" actId="164"/>
          <ac:spMkLst>
            <pc:docMk/>
            <pc:sldMk cId="0" sldId="281"/>
            <ac:spMk id="11" creationId="{A747C880-70CD-4AD1-9ABC-5F5C3C814D5E}"/>
          </ac:spMkLst>
        </pc:spChg>
        <pc:spChg chg="add mod">
          <ac:chgData name="joan llosada gistau" userId="2a118f45aa9ff1d0" providerId="LiveId" clId="{4F6AE566-ED9F-4551-B1AA-704F74BE76DD}" dt="2018-09-24T16:12:28.211" v="6101" actId="164"/>
          <ac:spMkLst>
            <pc:docMk/>
            <pc:sldMk cId="0" sldId="281"/>
            <ac:spMk id="12" creationId="{016D3943-A75B-4F3E-BD6A-77DCD83537A8}"/>
          </ac:spMkLst>
        </pc:spChg>
        <pc:spChg chg="add mod">
          <ac:chgData name="joan llosada gistau" userId="2a118f45aa9ff1d0" providerId="LiveId" clId="{4F6AE566-ED9F-4551-B1AA-704F74BE76DD}" dt="2018-09-24T16:12:28.211" v="6101" actId="164"/>
          <ac:spMkLst>
            <pc:docMk/>
            <pc:sldMk cId="0" sldId="281"/>
            <ac:spMk id="13" creationId="{B6BB5347-3FEA-490A-994D-8A8B1C6839D5}"/>
          </ac:spMkLst>
        </pc:spChg>
        <pc:spChg chg="mod">
          <ac:chgData name="joan llosada gistau" userId="2a118f45aa9ff1d0" providerId="LiveId" clId="{4F6AE566-ED9F-4551-B1AA-704F74BE76DD}" dt="2018-09-24T15:04:58.800" v="4953" actId="1076"/>
          <ac:spMkLst>
            <pc:docMk/>
            <pc:sldMk cId="0" sldId="281"/>
            <ac:spMk id="31747" creationId="{C702A756-9C14-4EF8-B5EF-EF6AC01FC7AF}"/>
          </ac:spMkLst>
        </pc:spChg>
        <pc:spChg chg="mod">
          <ac:chgData name="joan llosada gistau" userId="2a118f45aa9ff1d0" providerId="LiveId" clId="{4F6AE566-ED9F-4551-B1AA-704F74BE76DD}" dt="2018-09-24T15:03:05.709" v="4874" actId="790"/>
          <ac:spMkLst>
            <pc:docMk/>
            <pc:sldMk cId="0" sldId="281"/>
            <ac:spMk id="31749" creationId="{688966DC-099C-4444-865D-D9498061F114}"/>
          </ac:spMkLst>
        </pc:spChg>
        <pc:spChg chg="mod">
          <ac:chgData name="joan llosada gistau" userId="2a118f45aa9ff1d0" providerId="LiveId" clId="{4F6AE566-ED9F-4551-B1AA-704F74BE76DD}" dt="2018-09-24T15:03:05.709" v="4874" actId="790"/>
          <ac:spMkLst>
            <pc:docMk/>
            <pc:sldMk cId="0" sldId="281"/>
            <ac:spMk id="31751" creationId="{09B0E283-ABDF-4058-BED2-84AA465B3F54}"/>
          </ac:spMkLst>
        </pc:spChg>
        <pc:grpChg chg="add mod">
          <ac:chgData name="joan llosada gistau" userId="2a118f45aa9ff1d0" providerId="LiveId" clId="{4F6AE566-ED9F-4551-B1AA-704F74BE76DD}" dt="2018-09-24T16:12:28.211" v="6101" actId="164"/>
          <ac:grpSpMkLst>
            <pc:docMk/>
            <pc:sldMk cId="0" sldId="281"/>
            <ac:grpSpMk id="2" creationId="{C78D858A-AE11-4866-A749-0CF7B9237452}"/>
          </ac:grpSpMkLst>
        </pc:grpChg>
        <pc:grpChg chg="add mod">
          <ac:chgData name="joan llosada gistau" userId="2a118f45aa9ff1d0" providerId="LiveId" clId="{4F6AE566-ED9F-4551-B1AA-704F74BE76DD}" dt="2018-09-24T16:12:28.211" v="6101" actId="164"/>
          <ac:grpSpMkLst>
            <pc:docMk/>
            <pc:sldMk cId="0" sldId="281"/>
            <ac:grpSpMk id="3" creationId="{BBB3088F-25CB-42D2-AB1A-36839900DA35}"/>
          </ac:grpSpMkLst>
        </pc:grpChg>
        <pc:picChg chg="mod">
          <ac:chgData name="joan llosada gistau" userId="2a118f45aa9ff1d0" providerId="LiveId" clId="{4F6AE566-ED9F-4551-B1AA-704F74BE76DD}" dt="2018-09-24T15:54:28.943" v="5351" actId="164"/>
          <ac:picMkLst>
            <pc:docMk/>
            <pc:sldMk cId="0" sldId="281"/>
            <ac:picMk id="31748" creationId="{5F60B5B5-2C05-4962-9272-02DA48BE7C9F}"/>
          </ac:picMkLst>
        </pc:picChg>
      </pc:sldChg>
      <pc:sldChg chg="addSp modSp">
        <pc:chgData name="joan llosada gistau" userId="2a118f45aa9ff1d0" providerId="LiveId" clId="{4F6AE566-ED9F-4551-B1AA-704F74BE76DD}" dt="2018-09-24T16:10:20.798" v="6022" actId="164"/>
        <pc:sldMkLst>
          <pc:docMk/>
          <pc:sldMk cId="0" sldId="282"/>
        </pc:sldMkLst>
        <pc:spChg chg="mod">
          <ac:chgData name="joan llosada gistau" userId="2a118f45aa9ff1d0" providerId="LiveId" clId="{4F6AE566-ED9F-4551-B1AA-704F74BE76DD}" dt="2018-09-24T15:00:07.372" v="4703" actId="790"/>
          <ac:spMkLst>
            <pc:docMk/>
            <pc:sldMk cId="0" sldId="282"/>
            <ac:spMk id="5" creationId="{8241DE1C-D383-4A59-8A92-538CF3FF589B}"/>
          </ac:spMkLst>
        </pc:spChg>
        <pc:spChg chg="mod">
          <ac:chgData name="joan llosada gistau" userId="2a118f45aa9ff1d0" providerId="LiveId" clId="{4F6AE566-ED9F-4551-B1AA-704F74BE76DD}" dt="2018-09-24T15:00:07.372" v="4703" actId="790"/>
          <ac:spMkLst>
            <pc:docMk/>
            <pc:sldMk cId="0" sldId="282"/>
            <ac:spMk id="8" creationId="{B54C16A9-22A6-4430-A462-9279B262D0B3}"/>
          </ac:spMkLst>
        </pc:spChg>
        <pc:spChg chg="add mod">
          <ac:chgData name="joan llosada gistau" userId="2a118f45aa9ff1d0" providerId="LiveId" clId="{4F6AE566-ED9F-4551-B1AA-704F74BE76DD}" dt="2018-09-24T15:53:22.052" v="5340" actId="164"/>
          <ac:spMkLst>
            <pc:docMk/>
            <pc:sldMk cId="0" sldId="282"/>
            <ac:spMk id="11" creationId="{4E34F18F-BD60-4680-B146-C5BB69AB50A1}"/>
          </ac:spMkLst>
        </pc:spChg>
        <pc:spChg chg="add mod">
          <ac:chgData name="joan llosada gistau" userId="2a118f45aa9ff1d0" providerId="LiveId" clId="{4F6AE566-ED9F-4551-B1AA-704F74BE76DD}" dt="2018-09-24T15:53:22.052" v="5340" actId="164"/>
          <ac:spMkLst>
            <pc:docMk/>
            <pc:sldMk cId="0" sldId="282"/>
            <ac:spMk id="12" creationId="{181EC423-1937-4FF0-9983-2375BF7B7544}"/>
          </ac:spMkLst>
        </pc:spChg>
        <pc:spChg chg="add mod">
          <ac:chgData name="joan llosada gistau" userId="2a118f45aa9ff1d0" providerId="LiveId" clId="{4F6AE566-ED9F-4551-B1AA-704F74BE76DD}" dt="2018-09-24T15:53:54.147" v="5345" actId="164"/>
          <ac:spMkLst>
            <pc:docMk/>
            <pc:sldMk cId="0" sldId="282"/>
            <ac:spMk id="14" creationId="{2C244E60-F4D9-44FC-B884-5D4AFFD35F46}"/>
          </ac:spMkLst>
        </pc:spChg>
        <pc:spChg chg="add mod">
          <ac:chgData name="joan llosada gistau" userId="2a118f45aa9ff1d0" providerId="LiveId" clId="{4F6AE566-ED9F-4551-B1AA-704F74BE76DD}" dt="2018-09-24T15:53:54.147" v="5345" actId="164"/>
          <ac:spMkLst>
            <pc:docMk/>
            <pc:sldMk cId="0" sldId="282"/>
            <ac:spMk id="15" creationId="{73EAACBA-B80C-4935-A8A9-6F5A532AAA6D}"/>
          </ac:spMkLst>
        </pc:spChg>
        <pc:spChg chg="add mod">
          <ac:chgData name="joan llosada gistau" userId="2a118f45aa9ff1d0" providerId="LiveId" clId="{4F6AE566-ED9F-4551-B1AA-704F74BE76DD}" dt="2018-09-24T16:08:59.898" v="5941" actId="164"/>
          <ac:spMkLst>
            <pc:docMk/>
            <pc:sldMk cId="0" sldId="282"/>
            <ac:spMk id="17" creationId="{DCDF8D7A-3118-465A-8B97-6E1BE12E426D}"/>
          </ac:spMkLst>
        </pc:spChg>
        <pc:spChg chg="add mod">
          <ac:chgData name="joan llosada gistau" userId="2a118f45aa9ff1d0" providerId="LiveId" clId="{4F6AE566-ED9F-4551-B1AA-704F74BE76DD}" dt="2018-09-24T16:08:59.898" v="5941" actId="164"/>
          <ac:spMkLst>
            <pc:docMk/>
            <pc:sldMk cId="0" sldId="282"/>
            <ac:spMk id="18" creationId="{08E926AB-4826-4193-B504-F86F9FDD4E5A}"/>
          </ac:spMkLst>
        </pc:spChg>
        <pc:spChg chg="add mod">
          <ac:chgData name="joan llosada gistau" userId="2a118f45aa9ff1d0" providerId="LiveId" clId="{4F6AE566-ED9F-4551-B1AA-704F74BE76DD}" dt="2018-09-24T16:08:59.898" v="5941" actId="164"/>
          <ac:spMkLst>
            <pc:docMk/>
            <pc:sldMk cId="0" sldId="282"/>
            <ac:spMk id="19" creationId="{B6582269-0669-4510-85A9-819BF526E8DB}"/>
          </ac:spMkLst>
        </pc:spChg>
        <pc:spChg chg="add mod">
          <ac:chgData name="joan llosada gistau" userId="2a118f45aa9ff1d0" providerId="LiveId" clId="{4F6AE566-ED9F-4551-B1AA-704F74BE76DD}" dt="2018-09-24T16:10:20.798" v="6022" actId="164"/>
          <ac:spMkLst>
            <pc:docMk/>
            <pc:sldMk cId="0" sldId="282"/>
            <ac:spMk id="21" creationId="{22019113-4B79-4D42-A178-476F2B1D0B77}"/>
          </ac:spMkLst>
        </pc:spChg>
        <pc:spChg chg="add mod">
          <ac:chgData name="joan llosada gistau" userId="2a118f45aa9ff1d0" providerId="LiveId" clId="{4F6AE566-ED9F-4551-B1AA-704F74BE76DD}" dt="2018-09-24T16:10:20.798" v="6022" actId="164"/>
          <ac:spMkLst>
            <pc:docMk/>
            <pc:sldMk cId="0" sldId="282"/>
            <ac:spMk id="22" creationId="{D7F2682C-D5AC-4E44-B835-6F9B08C41B76}"/>
          </ac:spMkLst>
        </pc:spChg>
        <pc:spChg chg="mod">
          <ac:chgData name="joan llosada gistau" userId="2a118f45aa9ff1d0" providerId="LiveId" clId="{4F6AE566-ED9F-4551-B1AA-704F74BE76DD}" dt="2018-09-24T14:56:23.219" v="4379" actId="790"/>
          <ac:spMkLst>
            <pc:docMk/>
            <pc:sldMk cId="0" sldId="282"/>
            <ac:spMk id="30723" creationId="{7D5CF5D3-99CB-46E1-AF5B-1A7B955D106F}"/>
          </ac:spMkLst>
        </pc:spChg>
        <pc:spChg chg="mod">
          <ac:chgData name="joan llosada gistau" userId="2a118f45aa9ff1d0" providerId="LiveId" clId="{4F6AE566-ED9F-4551-B1AA-704F74BE76DD}" dt="2018-09-24T14:57:43.227" v="4482" actId="790"/>
          <ac:spMkLst>
            <pc:docMk/>
            <pc:sldMk cId="0" sldId="282"/>
            <ac:spMk id="30726" creationId="{482C0143-3536-4A3B-B3BD-2A35BE73562C}"/>
          </ac:spMkLst>
        </pc:spChg>
        <pc:spChg chg="mod">
          <ac:chgData name="joan llosada gistau" userId="2a118f45aa9ff1d0" providerId="LiveId" clId="{4F6AE566-ED9F-4551-B1AA-704F74BE76DD}" dt="2018-09-24T14:57:43.227" v="4482" actId="790"/>
          <ac:spMkLst>
            <pc:docMk/>
            <pc:sldMk cId="0" sldId="282"/>
            <ac:spMk id="30727" creationId="{23E2F14E-A2AB-46DF-BB7F-7F9B31BBE627}"/>
          </ac:spMkLst>
        </pc:spChg>
        <pc:grpChg chg="add mod">
          <ac:chgData name="joan llosada gistau" userId="2a118f45aa9ff1d0" providerId="LiveId" clId="{4F6AE566-ED9F-4551-B1AA-704F74BE76DD}" dt="2018-09-24T16:08:59.898" v="5941" actId="164"/>
          <ac:grpSpMkLst>
            <pc:docMk/>
            <pc:sldMk cId="0" sldId="282"/>
            <ac:grpSpMk id="2" creationId="{EBDD6C94-194A-486A-9954-8904C10D9B19}"/>
          </ac:grpSpMkLst>
        </pc:grpChg>
        <pc:grpChg chg="add mod">
          <ac:chgData name="joan llosada gistau" userId="2a118f45aa9ff1d0" providerId="LiveId" clId="{4F6AE566-ED9F-4551-B1AA-704F74BE76DD}" dt="2018-09-24T16:10:20.798" v="6022" actId="164"/>
          <ac:grpSpMkLst>
            <pc:docMk/>
            <pc:sldMk cId="0" sldId="282"/>
            <ac:grpSpMk id="3" creationId="{DDA7CC5E-70AB-41DA-AEAB-93B24847D61A}"/>
          </ac:grpSpMkLst>
        </pc:grpChg>
        <pc:grpChg chg="add mod">
          <ac:chgData name="joan llosada gistau" userId="2a118f45aa9ff1d0" providerId="LiveId" clId="{4F6AE566-ED9F-4551-B1AA-704F74BE76DD}" dt="2018-09-24T16:08:59.898" v="5941" actId="164"/>
          <ac:grpSpMkLst>
            <pc:docMk/>
            <pc:sldMk cId="0" sldId="282"/>
            <ac:grpSpMk id="6" creationId="{774DAA16-2C66-4B48-A837-83A04DAEBC7A}"/>
          </ac:grpSpMkLst>
        </pc:grpChg>
        <pc:grpChg chg="add mod">
          <ac:chgData name="joan llosada gistau" userId="2a118f45aa9ff1d0" providerId="LiveId" clId="{4F6AE566-ED9F-4551-B1AA-704F74BE76DD}" dt="2018-09-24T16:10:20.798" v="6022" actId="164"/>
          <ac:grpSpMkLst>
            <pc:docMk/>
            <pc:sldMk cId="0" sldId="282"/>
            <ac:grpSpMk id="7" creationId="{BBC9781A-A6B4-403A-BC0B-775F3B353924}"/>
          </ac:grpSpMkLst>
        </pc:grpChg>
        <pc:picChg chg="mod">
          <ac:chgData name="joan llosada gistau" userId="2a118f45aa9ff1d0" providerId="LiveId" clId="{4F6AE566-ED9F-4551-B1AA-704F74BE76DD}" dt="2018-09-24T15:53:22.052" v="5340" actId="164"/>
          <ac:picMkLst>
            <pc:docMk/>
            <pc:sldMk cId="0" sldId="282"/>
            <ac:picMk id="30729" creationId="{5A57F9F3-4B44-4DC9-ADE8-4A1B3147D638}"/>
          </ac:picMkLst>
        </pc:picChg>
        <pc:picChg chg="mod">
          <ac:chgData name="joan llosada gistau" userId="2a118f45aa9ff1d0" providerId="LiveId" clId="{4F6AE566-ED9F-4551-B1AA-704F74BE76DD}" dt="2018-09-24T15:53:54.147" v="5345" actId="164"/>
          <ac:picMkLst>
            <pc:docMk/>
            <pc:sldMk cId="0" sldId="282"/>
            <ac:picMk id="30730" creationId="{C39EE169-90B6-4FC8-83E1-C04672D5C2E4}"/>
          </ac:picMkLst>
        </pc:picChg>
      </pc:sldChg>
      <pc:sldChg chg="modSp del">
        <pc:chgData name="joan llosada gistau" userId="2a118f45aa9ff1d0" providerId="LiveId" clId="{4F6AE566-ED9F-4551-B1AA-704F74BE76DD}" dt="2018-09-24T15:06:11.929" v="4958" actId="2696"/>
        <pc:sldMkLst>
          <pc:docMk/>
          <pc:sldMk cId="0" sldId="283"/>
        </pc:sldMkLst>
        <pc:spChg chg="mod">
          <ac:chgData name="joan llosada gistau" userId="2a118f45aa9ff1d0" providerId="LiveId" clId="{4F6AE566-ED9F-4551-B1AA-704F74BE76DD}" dt="2018-09-23T10:18:50.984" v="3118" actId="790"/>
          <ac:spMkLst>
            <pc:docMk/>
            <pc:sldMk cId="0" sldId="283"/>
            <ac:spMk id="32771" creationId="{71019BD6-57FD-455B-B4EE-D629D383DF04}"/>
          </ac:spMkLst>
        </pc:spChg>
        <pc:spChg chg="mod">
          <ac:chgData name="joan llosada gistau" userId="2a118f45aa9ff1d0" providerId="LiveId" clId="{4F6AE566-ED9F-4551-B1AA-704F74BE76DD}" dt="2018-09-24T15:05:34.522" v="4957" actId="20577"/>
          <ac:spMkLst>
            <pc:docMk/>
            <pc:sldMk cId="0" sldId="283"/>
            <ac:spMk id="32774" creationId="{6E63EF65-9886-446B-B644-4F3042F41154}"/>
          </ac:spMkLst>
        </pc:spChg>
        <pc:spChg chg="mod">
          <ac:chgData name="joan llosada gistau" userId="2a118f45aa9ff1d0" providerId="LiveId" clId="{4F6AE566-ED9F-4551-B1AA-704F74BE76DD}" dt="2018-09-23T10:18:56.490" v="3119" actId="790"/>
          <ac:spMkLst>
            <pc:docMk/>
            <pc:sldMk cId="0" sldId="283"/>
            <ac:spMk id="32779" creationId="{2061DD44-0750-4178-8F3B-17B496D9FBEA}"/>
          </ac:spMkLst>
        </pc:spChg>
      </pc:sldChg>
      <pc:sldChg chg="addSp delSp modSp">
        <pc:chgData name="joan llosada gistau" userId="2a118f45aa9ff1d0" providerId="LiveId" clId="{4F6AE566-ED9F-4551-B1AA-704F74BE76DD}" dt="2018-09-24T14:16:56.706" v="3203" actId="20577"/>
        <pc:sldMkLst>
          <pc:docMk/>
          <pc:sldMk cId="0" sldId="284"/>
        </pc:sldMkLst>
        <pc:spChg chg="add del mod">
          <ac:chgData name="joan llosada gistau" userId="2a118f45aa9ff1d0" providerId="LiveId" clId="{4F6AE566-ED9F-4551-B1AA-704F74BE76DD}" dt="2018-09-23T08:59:35.676" v="1366" actId="11529"/>
          <ac:spMkLst>
            <pc:docMk/>
            <pc:sldMk cId="0" sldId="284"/>
            <ac:spMk id="2" creationId="{E3B5D912-5669-4A9E-8111-842B7179E264}"/>
          </ac:spMkLst>
        </pc:spChg>
        <pc:spChg chg="mod">
          <ac:chgData name="joan llosada gistau" userId="2a118f45aa9ff1d0" providerId="LiveId" clId="{4F6AE566-ED9F-4551-B1AA-704F74BE76DD}" dt="2018-09-24T14:16:56.706" v="3203" actId="20577"/>
          <ac:spMkLst>
            <pc:docMk/>
            <pc:sldMk cId="0" sldId="284"/>
            <ac:spMk id="12292" creationId="{8CB92C06-B6C6-4516-A81D-33B0568E48A3}"/>
          </ac:spMkLst>
        </pc:spChg>
      </pc:sldChg>
      <pc:sldChg chg="addSp delSp modSp">
        <pc:chgData name="joan llosada gistau" userId="2a118f45aa9ff1d0" providerId="LiveId" clId="{4F6AE566-ED9F-4551-B1AA-704F74BE76DD}" dt="2018-09-24T16:06:49.606" v="5806" actId="1036"/>
        <pc:sldMkLst>
          <pc:docMk/>
          <pc:sldMk cId="0" sldId="285"/>
        </pc:sldMkLst>
        <pc:spChg chg="add mod">
          <ac:chgData name="joan llosada gistau" userId="2a118f45aa9ff1d0" providerId="LiveId" clId="{4F6AE566-ED9F-4551-B1AA-704F74BE76DD}" dt="2018-09-24T15:32:12.670" v="5093" actId="1076"/>
          <ac:spMkLst>
            <pc:docMk/>
            <pc:sldMk cId="0" sldId="285"/>
            <ac:spMk id="3" creationId="{776F29AA-7F81-4963-89CE-6A8C65BB4143}"/>
          </ac:spMkLst>
        </pc:spChg>
        <pc:spChg chg="mod">
          <ac:chgData name="joan llosada gistau" userId="2a118f45aa9ff1d0" providerId="LiveId" clId="{4F6AE566-ED9F-4551-B1AA-704F74BE76DD}" dt="2018-09-24T15:32:20.575" v="5095" actId="403"/>
          <ac:spMkLst>
            <pc:docMk/>
            <pc:sldMk cId="0" sldId="285"/>
            <ac:spMk id="12" creationId="{1BDF7F00-8D08-4A1E-AD23-66709D088B11}"/>
          </ac:spMkLst>
        </pc:spChg>
        <pc:spChg chg="add mod">
          <ac:chgData name="joan llosada gistau" userId="2a118f45aa9ff1d0" providerId="LiveId" clId="{4F6AE566-ED9F-4551-B1AA-704F74BE76DD}" dt="2018-09-24T15:32:05.587" v="5092" actId="313"/>
          <ac:spMkLst>
            <pc:docMk/>
            <pc:sldMk cId="0" sldId="285"/>
            <ac:spMk id="14" creationId="{B37A74C6-7844-484D-B985-113ECC2C1370}"/>
          </ac:spMkLst>
        </pc:spChg>
        <pc:spChg chg="add mod">
          <ac:chgData name="joan llosada gistau" userId="2a118f45aa9ff1d0" providerId="LiveId" clId="{4F6AE566-ED9F-4551-B1AA-704F74BE76DD}" dt="2018-09-24T15:32:17.302" v="5094" actId="403"/>
          <ac:spMkLst>
            <pc:docMk/>
            <pc:sldMk cId="0" sldId="285"/>
            <ac:spMk id="15" creationId="{811E92B2-AF8E-42D0-A8FF-ACE992252B5C}"/>
          </ac:spMkLst>
        </pc:spChg>
        <pc:spChg chg="add mod">
          <ac:chgData name="joan llosada gistau" userId="2a118f45aa9ff1d0" providerId="LiveId" clId="{4F6AE566-ED9F-4551-B1AA-704F74BE76DD}" dt="2018-09-24T15:53:06.277" v="5334" actId="164"/>
          <ac:spMkLst>
            <pc:docMk/>
            <pc:sldMk cId="0" sldId="285"/>
            <ac:spMk id="16" creationId="{D2A75952-CB4A-4757-90B3-7A0B6BF15F0A}"/>
          </ac:spMkLst>
        </pc:spChg>
        <pc:spChg chg="del">
          <ac:chgData name="joan llosada gistau" userId="2a118f45aa9ff1d0" providerId="LiveId" clId="{4F6AE566-ED9F-4551-B1AA-704F74BE76DD}" dt="2018-09-23T10:14:19.505" v="2989" actId="478"/>
          <ac:spMkLst>
            <pc:docMk/>
            <pc:sldMk cId="0" sldId="285"/>
            <ac:spMk id="16" creationId="{FE026614-9576-4BBF-8268-47601176725E}"/>
          </ac:spMkLst>
        </pc:spChg>
        <pc:spChg chg="add mod">
          <ac:chgData name="joan llosada gistau" userId="2a118f45aa9ff1d0" providerId="LiveId" clId="{4F6AE566-ED9F-4551-B1AA-704F74BE76DD}" dt="2018-09-24T15:53:06.277" v="5334" actId="164"/>
          <ac:spMkLst>
            <pc:docMk/>
            <pc:sldMk cId="0" sldId="285"/>
            <ac:spMk id="17" creationId="{F9A81087-3955-4656-9F9D-D16E67437171}"/>
          </ac:spMkLst>
        </pc:spChg>
        <pc:spChg chg="add mod">
          <ac:chgData name="joan llosada gistau" userId="2a118f45aa9ff1d0" providerId="LiveId" clId="{4F6AE566-ED9F-4551-B1AA-704F74BE76DD}" dt="2018-09-24T16:06:47.054" v="5804" actId="1036"/>
          <ac:spMkLst>
            <pc:docMk/>
            <pc:sldMk cId="0" sldId="285"/>
            <ac:spMk id="18" creationId="{9B011F50-4511-4A8B-9B27-275336535B3A}"/>
          </ac:spMkLst>
        </pc:spChg>
        <pc:spChg chg="add mod">
          <ac:chgData name="joan llosada gistau" userId="2a118f45aa9ff1d0" providerId="LiveId" clId="{4F6AE566-ED9F-4551-B1AA-704F74BE76DD}" dt="2018-09-24T16:06:49.606" v="5806" actId="1036"/>
          <ac:spMkLst>
            <pc:docMk/>
            <pc:sldMk cId="0" sldId="285"/>
            <ac:spMk id="19" creationId="{540BC26E-42A2-43FF-943B-14423B471A4D}"/>
          </ac:spMkLst>
        </pc:spChg>
        <pc:spChg chg="mod">
          <ac:chgData name="joan llosada gistau" userId="2a118f45aa9ff1d0" providerId="LiveId" clId="{4F6AE566-ED9F-4551-B1AA-704F74BE76DD}" dt="2018-09-23T10:13:33.489" v="2984" actId="5793"/>
          <ac:spMkLst>
            <pc:docMk/>
            <pc:sldMk cId="0" sldId="285"/>
            <ac:spMk id="24579" creationId="{1123A579-E6AD-442B-A404-CAF604D5179D}"/>
          </ac:spMkLst>
        </pc:spChg>
        <pc:spChg chg="mod">
          <ac:chgData name="joan llosada gistau" userId="2a118f45aa9ff1d0" providerId="LiveId" clId="{4F6AE566-ED9F-4551-B1AA-704F74BE76DD}" dt="2018-09-24T14:51:49.597" v="4158" actId="790"/>
          <ac:spMkLst>
            <pc:docMk/>
            <pc:sldMk cId="0" sldId="285"/>
            <ac:spMk id="24582" creationId="{29364776-1E36-4248-AA89-8437311AB2C9}"/>
          </ac:spMkLst>
        </pc:spChg>
        <pc:spChg chg="mod">
          <ac:chgData name="joan llosada gistau" userId="2a118f45aa9ff1d0" providerId="LiveId" clId="{4F6AE566-ED9F-4551-B1AA-704F74BE76DD}" dt="2018-09-23T10:03:59.986" v="2620" actId="790"/>
          <ac:spMkLst>
            <pc:docMk/>
            <pc:sldMk cId="0" sldId="285"/>
            <ac:spMk id="24584" creationId="{56FCBF8C-3381-4DD6-927D-589F0BC9B1E0}"/>
          </ac:spMkLst>
        </pc:spChg>
        <pc:spChg chg="del mod">
          <ac:chgData name="joan llosada gistau" userId="2a118f45aa9ff1d0" providerId="LiveId" clId="{4F6AE566-ED9F-4551-B1AA-704F74BE76DD}" dt="2018-09-23T10:14:17.328" v="2988" actId="478"/>
          <ac:spMkLst>
            <pc:docMk/>
            <pc:sldMk cId="0" sldId="285"/>
            <ac:spMk id="24586" creationId="{9B0C6604-4CE7-423D-A985-30FD48C35EA6}"/>
          </ac:spMkLst>
        </pc:spChg>
        <pc:grpChg chg="add mod">
          <ac:chgData name="joan llosada gistau" userId="2a118f45aa9ff1d0" providerId="LiveId" clId="{4F6AE566-ED9F-4551-B1AA-704F74BE76DD}" dt="2018-09-24T16:06:29.566" v="5799" actId="164"/>
          <ac:grpSpMkLst>
            <pc:docMk/>
            <pc:sldMk cId="0" sldId="285"/>
            <ac:grpSpMk id="4" creationId="{65A18AF4-88C1-4A22-B028-4E9748712C0A}"/>
          </ac:grpSpMkLst>
        </pc:grpChg>
        <pc:grpChg chg="add mod">
          <ac:chgData name="joan llosada gistau" userId="2a118f45aa9ff1d0" providerId="LiveId" clId="{4F6AE566-ED9F-4551-B1AA-704F74BE76DD}" dt="2018-09-24T16:06:29.566" v="5799" actId="164"/>
          <ac:grpSpMkLst>
            <pc:docMk/>
            <pc:sldMk cId="0" sldId="285"/>
            <ac:grpSpMk id="6" creationId="{DE73A291-CD2E-4546-BA24-FDA183ED2ED6}"/>
          </ac:grpSpMkLst>
        </pc:grpChg>
        <pc:graphicFrameChg chg="add mod modGraphic">
          <ac:chgData name="joan llosada gistau" userId="2a118f45aa9ff1d0" providerId="LiveId" clId="{4F6AE566-ED9F-4551-B1AA-704F74BE76DD}" dt="2018-09-24T15:31:39.072" v="5075" actId="1035"/>
          <ac:graphicFrameMkLst>
            <pc:docMk/>
            <pc:sldMk cId="0" sldId="285"/>
            <ac:graphicFrameMk id="2" creationId="{F62EAC9B-5FC6-4012-BAA1-F8B6B5A1C372}"/>
          </ac:graphicFrameMkLst>
        </pc:graphicFrameChg>
        <pc:picChg chg="add del mod">
          <ac:chgData name="joan llosada gistau" userId="2a118f45aa9ff1d0" providerId="LiveId" clId="{4F6AE566-ED9F-4551-B1AA-704F74BE76DD}" dt="2018-09-24T15:27:54.940" v="4992" actId="478"/>
          <ac:picMkLst>
            <pc:docMk/>
            <pc:sldMk cId="0" sldId="285"/>
            <ac:picMk id="13" creationId="{A629B9BA-2FFC-4957-8A34-784C6ACC1E2E}"/>
          </ac:picMkLst>
        </pc:picChg>
        <pc:picChg chg="mod">
          <ac:chgData name="joan llosada gistau" userId="2a118f45aa9ff1d0" providerId="LiveId" clId="{4F6AE566-ED9F-4551-B1AA-704F74BE76DD}" dt="2018-09-24T15:53:06.277" v="5334" actId="164"/>
          <ac:picMkLst>
            <pc:docMk/>
            <pc:sldMk cId="0" sldId="285"/>
            <ac:picMk id="24581" creationId="{B9A07615-2EFD-46BF-BD8A-33324F25D9ED}"/>
          </ac:picMkLst>
        </pc:picChg>
        <pc:picChg chg="del">
          <ac:chgData name="joan llosada gistau" userId="2a118f45aa9ff1d0" providerId="LiveId" clId="{4F6AE566-ED9F-4551-B1AA-704F74BE76DD}" dt="2018-09-23T10:14:14.889" v="2987" actId="478"/>
          <ac:picMkLst>
            <pc:docMk/>
            <pc:sldMk cId="0" sldId="285"/>
            <ac:picMk id="24585" creationId="{B29CBDA8-5195-4027-8957-51F83ADF8EE0}"/>
          </ac:picMkLst>
        </pc:picChg>
      </pc:sldChg>
      <pc:sldChg chg="modSp">
        <pc:chgData name="joan llosada gistau" userId="2a118f45aa9ff1d0" providerId="LiveId" clId="{4F6AE566-ED9F-4551-B1AA-704F74BE76DD}" dt="2018-09-23T09:18:17.886" v="1604" actId="20577"/>
        <pc:sldMkLst>
          <pc:docMk/>
          <pc:sldMk cId="0" sldId="286"/>
        </pc:sldMkLst>
        <pc:spChg chg="mod">
          <ac:chgData name="joan llosada gistau" userId="2a118f45aa9ff1d0" providerId="LiveId" clId="{4F6AE566-ED9F-4551-B1AA-704F74BE76DD}" dt="2018-09-23T09:18:17.886" v="1604" actId="20577"/>
          <ac:spMkLst>
            <pc:docMk/>
            <pc:sldMk cId="0" sldId="286"/>
            <ac:spMk id="34819" creationId="{307F2F4E-0BE6-495F-90D1-6C48F3A9777A}"/>
          </ac:spMkLst>
        </pc:spChg>
      </pc:sldChg>
      <pc:sldChg chg="modSp del">
        <pc:chgData name="joan llosada gistau" userId="2a118f45aa9ff1d0" providerId="LiveId" clId="{4F6AE566-ED9F-4551-B1AA-704F74BE76DD}" dt="2018-09-23T10:16:13.603" v="3009" actId="2696"/>
        <pc:sldMkLst>
          <pc:docMk/>
          <pc:sldMk cId="0" sldId="288"/>
        </pc:sldMkLst>
        <pc:spChg chg="mod">
          <ac:chgData name="joan llosada gistau" userId="2a118f45aa9ff1d0" providerId="LiveId" clId="{4F6AE566-ED9F-4551-B1AA-704F74BE76DD}" dt="2018-09-23T10:14:51.816" v="2991" actId="1035"/>
          <ac:spMkLst>
            <pc:docMk/>
            <pc:sldMk cId="0" sldId="288"/>
            <ac:spMk id="12" creationId="{25B510A8-1D26-4A88-AC6B-14F78F9EDE7E}"/>
          </ac:spMkLst>
        </pc:spChg>
        <pc:spChg chg="mod">
          <ac:chgData name="joan llosada gistau" userId="2a118f45aa9ff1d0" providerId="LiveId" clId="{4F6AE566-ED9F-4551-B1AA-704F74BE76DD}" dt="2018-09-23T10:04:45.900" v="2633" actId="790"/>
          <ac:spMkLst>
            <pc:docMk/>
            <pc:sldMk cId="0" sldId="288"/>
            <ac:spMk id="26627" creationId="{65988DFA-1354-4B06-8E76-403858FB0A69}"/>
          </ac:spMkLst>
        </pc:spChg>
      </pc:sldChg>
      <pc:sldChg chg="addSp delSp modSp">
        <pc:chgData name="joan llosada gistau" userId="2a118f45aa9ff1d0" providerId="LiveId" clId="{4F6AE566-ED9F-4551-B1AA-704F74BE76DD}" dt="2018-09-24T15:35:27.369" v="5139" actId="20577"/>
        <pc:sldMkLst>
          <pc:docMk/>
          <pc:sldMk cId="0" sldId="292"/>
        </pc:sldMkLst>
        <pc:spChg chg="add mod">
          <ac:chgData name="joan llosada gistau" userId="2a118f45aa9ff1d0" providerId="LiveId" clId="{4F6AE566-ED9F-4551-B1AA-704F74BE76DD}" dt="2018-09-24T15:34:10.459" v="5117" actId="1076"/>
          <ac:spMkLst>
            <pc:docMk/>
            <pc:sldMk cId="0" sldId="292"/>
            <ac:spMk id="4" creationId="{D49DD625-9030-4D98-86D7-11E67F1C96AF}"/>
          </ac:spMkLst>
        </pc:spChg>
        <pc:spChg chg="add mod">
          <ac:chgData name="joan llosada gistau" userId="2a118f45aa9ff1d0" providerId="LiveId" clId="{4F6AE566-ED9F-4551-B1AA-704F74BE76DD}" dt="2018-09-23T08:42:07.555" v="611" actId="571"/>
          <ac:spMkLst>
            <pc:docMk/>
            <pc:sldMk cId="0" sldId="292"/>
            <ac:spMk id="12" creationId="{CAD8389B-6B4D-4E0E-B68D-02F2BA25B589}"/>
          </ac:spMkLst>
        </pc:spChg>
        <pc:spChg chg="add mod">
          <ac:chgData name="joan llosada gistau" userId="2a118f45aa9ff1d0" providerId="LiveId" clId="{4F6AE566-ED9F-4551-B1AA-704F74BE76DD}" dt="2018-09-23T08:42:07.555" v="611" actId="571"/>
          <ac:spMkLst>
            <pc:docMk/>
            <pc:sldMk cId="0" sldId="292"/>
            <ac:spMk id="13" creationId="{A28FB6BE-2D8E-440F-BA4A-C0E1C2168F0B}"/>
          </ac:spMkLst>
        </pc:spChg>
        <pc:spChg chg="add mod">
          <ac:chgData name="joan llosada gistau" userId="2a118f45aa9ff1d0" providerId="LiveId" clId="{4F6AE566-ED9F-4551-B1AA-704F74BE76DD}" dt="2018-09-23T08:42:07.555" v="611" actId="571"/>
          <ac:spMkLst>
            <pc:docMk/>
            <pc:sldMk cId="0" sldId="292"/>
            <ac:spMk id="14" creationId="{F4C7F0F6-241A-4563-94BA-92BD33050852}"/>
          </ac:spMkLst>
        </pc:spChg>
        <pc:spChg chg="mod">
          <ac:chgData name="joan llosada gistau" userId="2a118f45aa9ff1d0" providerId="LiveId" clId="{4F6AE566-ED9F-4551-B1AA-704F74BE76DD}" dt="2018-09-24T15:35:27.369" v="5139" actId="20577"/>
          <ac:spMkLst>
            <pc:docMk/>
            <pc:sldMk cId="0" sldId="292"/>
            <ac:spMk id="8196" creationId="{187552C4-685E-47D7-B643-FDBFA193E071}"/>
          </ac:spMkLst>
        </pc:spChg>
        <pc:spChg chg="mod">
          <ac:chgData name="joan llosada gistau" userId="2a118f45aa9ff1d0" providerId="LiveId" clId="{4F6AE566-ED9F-4551-B1AA-704F74BE76DD}" dt="2018-09-24T15:34:39.600" v="5122" actId="1076"/>
          <ac:spMkLst>
            <pc:docMk/>
            <pc:sldMk cId="0" sldId="292"/>
            <ac:spMk id="8197" creationId="{0637C384-BCA3-400B-AA67-033D414403FF}"/>
          </ac:spMkLst>
        </pc:spChg>
        <pc:spChg chg="mod">
          <ac:chgData name="joan llosada gistau" userId="2a118f45aa9ff1d0" providerId="LiveId" clId="{4F6AE566-ED9F-4551-B1AA-704F74BE76DD}" dt="2018-09-24T15:33:48.358" v="5110" actId="1076"/>
          <ac:spMkLst>
            <pc:docMk/>
            <pc:sldMk cId="0" sldId="292"/>
            <ac:spMk id="8198" creationId="{F3E0E83E-3EA3-4E0B-8A94-8C5B5E5F8B4A}"/>
          </ac:spMkLst>
        </pc:spChg>
        <pc:spChg chg="mod">
          <ac:chgData name="joan llosada gistau" userId="2a118f45aa9ff1d0" providerId="LiveId" clId="{4F6AE566-ED9F-4551-B1AA-704F74BE76DD}" dt="2018-09-24T15:34:14.135" v="5118" actId="1076"/>
          <ac:spMkLst>
            <pc:docMk/>
            <pc:sldMk cId="0" sldId="292"/>
            <ac:spMk id="8199" creationId="{2A34B08C-2288-4DE8-A2DD-11A08A9E98A4}"/>
          </ac:spMkLst>
        </pc:spChg>
        <pc:picChg chg="add mod">
          <ac:chgData name="joan llosada gistau" userId="2a118f45aa9ff1d0" providerId="LiveId" clId="{4F6AE566-ED9F-4551-B1AA-704F74BE76DD}" dt="2018-09-23T08:46:03.140" v="855" actId="1035"/>
          <ac:picMkLst>
            <pc:docMk/>
            <pc:sldMk cId="0" sldId="292"/>
            <ac:picMk id="2" creationId="{86A1CB9E-80BC-49AC-9B16-E92A9E6B3F4A}"/>
          </ac:picMkLst>
        </pc:picChg>
        <pc:picChg chg="add mod">
          <ac:chgData name="joan llosada gistau" userId="2a118f45aa9ff1d0" providerId="LiveId" clId="{4F6AE566-ED9F-4551-B1AA-704F74BE76DD}" dt="2018-09-24T15:34:05.297" v="5116" actId="1076"/>
          <ac:picMkLst>
            <pc:docMk/>
            <pc:sldMk cId="0" sldId="292"/>
            <ac:picMk id="3" creationId="{1CC6B7BB-2FF9-4AB3-BBE2-A2C199D8CF5F}"/>
          </ac:picMkLst>
        </pc:picChg>
        <pc:picChg chg="add mod">
          <ac:chgData name="joan llosada gistau" userId="2a118f45aa9ff1d0" providerId="LiveId" clId="{4F6AE566-ED9F-4551-B1AA-704F74BE76DD}" dt="2018-09-23T08:42:07.555" v="611" actId="571"/>
          <ac:picMkLst>
            <pc:docMk/>
            <pc:sldMk cId="0" sldId="292"/>
            <ac:picMk id="15" creationId="{11A10053-CAD1-446B-9892-BAD422975F29}"/>
          </ac:picMkLst>
        </pc:picChg>
        <pc:picChg chg="add mod">
          <ac:chgData name="joan llosada gistau" userId="2a118f45aa9ff1d0" providerId="LiveId" clId="{4F6AE566-ED9F-4551-B1AA-704F74BE76DD}" dt="2018-09-23T08:42:07.555" v="611" actId="571"/>
          <ac:picMkLst>
            <pc:docMk/>
            <pc:sldMk cId="0" sldId="292"/>
            <ac:picMk id="16" creationId="{87A65957-2C9D-40FB-9E23-2FB40B9032EB}"/>
          </ac:picMkLst>
        </pc:picChg>
        <pc:picChg chg="del">
          <ac:chgData name="joan llosada gistau" userId="2a118f45aa9ff1d0" providerId="LiveId" clId="{4F6AE566-ED9F-4551-B1AA-704F74BE76DD}" dt="2018-09-23T08:32:53.575" v="0" actId="478"/>
          <ac:picMkLst>
            <pc:docMk/>
            <pc:sldMk cId="0" sldId="292"/>
            <ac:picMk id="8200" creationId="{99DF2632-31FA-498A-A693-216AAA182101}"/>
          </ac:picMkLst>
        </pc:picChg>
        <pc:picChg chg="del mod">
          <ac:chgData name="joan llosada gistau" userId="2a118f45aa9ff1d0" providerId="LiveId" clId="{4F6AE566-ED9F-4551-B1AA-704F74BE76DD}" dt="2018-09-23T08:34:10.408" v="13" actId="478"/>
          <ac:picMkLst>
            <pc:docMk/>
            <pc:sldMk cId="0" sldId="292"/>
            <ac:picMk id="8201" creationId="{1BE437E0-EDFD-41A1-9A74-5EB354FD0143}"/>
          </ac:picMkLst>
        </pc:picChg>
      </pc:sldChg>
      <pc:sldChg chg="del">
        <pc:chgData name="joan llosada gistau" userId="2a118f45aa9ff1d0" providerId="LiveId" clId="{4F6AE566-ED9F-4551-B1AA-704F74BE76DD}" dt="2018-09-23T09:44:25.006" v="2179" actId="2696"/>
        <pc:sldMkLst>
          <pc:docMk/>
          <pc:sldMk cId="0" sldId="294"/>
        </pc:sldMkLst>
      </pc:sldChg>
      <pc:sldChg chg="del">
        <pc:chgData name="joan llosada gistau" userId="2a118f45aa9ff1d0" providerId="LiveId" clId="{4F6AE566-ED9F-4551-B1AA-704F74BE76DD}" dt="2018-09-23T08:47:01.006" v="864" actId="2696"/>
        <pc:sldMkLst>
          <pc:docMk/>
          <pc:sldMk cId="0" sldId="295"/>
        </pc:sldMkLst>
      </pc:sldChg>
      <pc:sldChg chg="modSp">
        <pc:chgData name="joan llosada gistau" userId="2a118f45aa9ff1d0" providerId="LiveId" clId="{4F6AE566-ED9F-4551-B1AA-704F74BE76DD}" dt="2018-09-24T16:17:18.193" v="6212" actId="20577"/>
        <pc:sldMkLst>
          <pc:docMk/>
          <pc:sldMk cId="0" sldId="298"/>
        </pc:sldMkLst>
        <pc:spChg chg="mod">
          <ac:chgData name="joan llosada gistau" userId="2a118f45aa9ff1d0" providerId="LiveId" clId="{4F6AE566-ED9F-4551-B1AA-704F74BE76DD}" dt="2018-09-24T16:17:18.193" v="6212" actId="20577"/>
          <ac:spMkLst>
            <pc:docMk/>
            <pc:sldMk cId="0" sldId="298"/>
            <ac:spMk id="38916" creationId="{E098EF56-2D6C-4AA6-8D19-C69322E3E4C2}"/>
          </ac:spMkLst>
        </pc:spChg>
      </pc:sldChg>
      <pc:sldChg chg="modSp">
        <pc:chgData name="joan llosada gistau" userId="2a118f45aa9ff1d0" providerId="LiveId" clId="{4F6AE566-ED9F-4551-B1AA-704F74BE76DD}" dt="2018-09-24T16:18:06.523" v="6217" actId="20577"/>
        <pc:sldMkLst>
          <pc:docMk/>
          <pc:sldMk cId="0" sldId="299"/>
        </pc:sldMkLst>
        <pc:spChg chg="mod">
          <ac:chgData name="joan llosada gistau" userId="2a118f45aa9ff1d0" providerId="LiveId" clId="{4F6AE566-ED9F-4551-B1AA-704F74BE76DD}" dt="2018-09-24T16:18:06.523" v="6217" actId="20577"/>
          <ac:spMkLst>
            <pc:docMk/>
            <pc:sldMk cId="0" sldId="299"/>
            <ac:spMk id="39939" creationId="{3BE4E3DD-C199-4807-8F30-EB8D6FC834E3}"/>
          </ac:spMkLst>
        </pc:spChg>
      </pc:sldChg>
      <pc:sldChg chg="modSp">
        <pc:chgData name="joan llosada gistau" userId="2a118f45aa9ff1d0" providerId="LiveId" clId="{4F6AE566-ED9F-4551-B1AA-704F74BE76DD}" dt="2018-09-24T15:07:17.850" v="4965" actId="790"/>
        <pc:sldMkLst>
          <pc:docMk/>
          <pc:sldMk cId="0" sldId="300"/>
        </pc:sldMkLst>
        <pc:spChg chg="mod">
          <ac:chgData name="joan llosada gistau" userId="2a118f45aa9ff1d0" providerId="LiveId" clId="{4F6AE566-ED9F-4551-B1AA-704F74BE76DD}" dt="2018-09-24T15:07:17.850" v="4965" actId="790"/>
          <ac:spMkLst>
            <pc:docMk/>
            <pc:sldMk cId="0" sldId="300"/>
            <ac:spMk id="37896" creationId="{CC39101B-BFB1-469C-8178-C9F07E346CBD}"/>
          </ac:spMkLst>
        </pc:spChg>
      </pc:sldChg>
      <pc:sldChg chg="addSp delSp modSp add">
        <pc:chgData name="joan llosada gistau" userId="2a118f45aa9ff1d0" providerId="LiveId" clId="{4F6AE566-ED9F-4551-B1AA-704F74BE76DD}" dt="2018-09-24T16:16:07.305" v="6192" actId="790"/>
        <pc:sldMkLst>
          <pc:docMk/>
          <pc:sldMk cId="1651788790" sldId="301"/>
        </pc:sldMkLst>
        <pc:spChg chg="mod">
          <ac:chgData name="joan llosada gistau" userId="2a118f45aa9ff1d0" providerId="LiveId" clId="{4F6AE566-ED9F-4551-B1AA-704F74BE76DD}" dt="2018-09-24T16:16:07.305" v="6192" actId="790"/>
          <ac:spMkLst>
            <pc:docMk/>
            <pc:sldMk cId="1651788790" sldId="301"/>
            <ac:spMk id="2" creationId="{1059EB6D-F272-43BF-8AED-F75FB5BC0099}"/>
          </ac:spMkLst>
        </pc:spChg>
        <pc:spChg chg="del mod">
          <ac:chgData name="joan llosada gistau" userId="2a118f45aa9ff1d0" providerId="LiveId" clId="{4F6AE566-ED9F-4551-B1AA-704F74BE76DD}" dt="2018-09-24T16:15:30.116" v="6176" actId="478"/>
          <ac:spMkLst>
            <pc:docMk/>
            <pc:sldMk cId="1651788790" sldId="301"/>
            <ac:spMk id="3" creationId="{49C26A0E-F1B8-48C3-A9DB-005B6ED3FFAA}"/>
          </ac:spMkLst>
        </pc:spChg>
        <pc:picChg chg="add">
          <ac:chgData name="joan llosada gistau" userId="2a118f45aa9ff1d0" providerId="LiveId" clId="{4F6AE566-ED9F-4551-B1AA-704F74BE76DD}" dt="2018-09-24T16:15:59.735" v="6191"/>
          <ac:picMkLst>
            <pc:docMk/>
            <pc:sldMk cId="1651788790" sldId="301"/>
            <ac:picMk id="4" creationId="{EBA04843-3903-465D-9EF2-AC3D50C1451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3D83CE9-BA42-41FC-A914-826D045CAF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FD29E11-A15D-467D-B1BF-69E3BD22FC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1B589EE3-1548-4062-A185-2651A630FE9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2" tIns="45701" rIns="91402" bIns="45701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0962778B-F266-4F8F-B028-EF0AD7A477C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2" tIns="45701" rIns="91402" bIns="457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9C3B6B8E-D40C-4217-B22D-84EC0D4F91A2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</p:spTree>
    <p:extLst>
      <p:ext uri="{BB962C8B-B14F-4D97-AF65-F5344CB8AC3E}">
        <p14:creationId xmlns:p14="http://schemas.microsoft.com/office/powerpoint/2010/main" val="2986165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77F2F87-3A8A-4840-B67F-8C4DF8A36F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C567F86-B905-4A8A-BC12-BAD3A878F3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FF5A83F-5BCD-42C5-BA2A-E28F1E1935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DF3A827-AA9D-4ECC-B00E-2BD35621F9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9888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/>
              <a:t>Feu clic aquí per editar els estils de text del patró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E66CF5E-3372-4C44-BA26-3520A9193BA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2" tIns="45701" rIns="91402" bIns="45701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" name="1 Marcador de número de diapositiva">
            <a:extLst>
              <a:ext uri="{FF2B5EF4-FFF2-40B4-BE49-F238E27FC236}">
                <a16:creationId xmlns:a16="http://schemas.microsoft.com/office/drawing/2014/main" id="{B9B00998-A380-4863-879C-5B8B4338F2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wrap="square" lIns="91402" tIns="45701" rIns="91402" bIns="457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 smtClean="0"/>
            </a:lvl1pPr>
          </a:lstStyle>
          <a:p>
            <a:pPr>
              <a:defRPr/>
            </a:pPr>
            <a:fld id="{84D3AE7E-D08D-44BC-8DCD-A372550D5024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29716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828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59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5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EF9E06D-1327-414F-A374-F6DEDA6D2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9300" indent="-2873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2525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4488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4863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fld id="{99DB7BC7-E056-4B62-9552-B9B57DF73CB8}" type="slidenum">
              <a:rPr lang="ca-ES" altLang="es-ES" sz="1200"/>
              <a:pPr>
                <a:spcBef>
                  <a:spcPct val="50000"/>
                </a:spcBef>
              </a:pPr>
              <a:t>1</a:t>
            </a:fld>
            <a:endParaRPr lang="ca-ES" altLang="es-E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F297C04-FBF7-49FE-8E9A-CBDF5EA573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4DECF21-5FA3-4C16-A426-5A47F51CF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EF9E06D-1327-414F-A374-F6DEDA6D2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9300" indent="-2873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2525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4488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4863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fld id="{99DB7BC7-E056-4B62-9552-B9B57DF73CB8}" type="slidenum">
              <a:rPr lang="ca-ES" altLang="es-ES" sz="1200"/>
              <a:pPr>
                <a:spcBef>
                  <a:spcPct val="50000"/>
                </a:spcBef>
              </a:pPr>
              <a:t>10</a:t>
            </a:fld>
            <a:endParaRPr lang="ca-ES" altLang="es-E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F297C04-FBF7-49FE-8E9A-CBDF5EA573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4DECF21-5FA3-4C16-A426-5A47F51CF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EF9E06D-1327-414F-A374-F6DEDA6D2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9300" indent="-2873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2525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4488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4863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fld id="{99DB7BC7-E056-4B62-9552-B9B57DF73CB8}" type="slidenum">
              <a:rPr lang="ca-ES" altLang="es-ES" sz="1200"/>
              <a:pPr>
                <a:spcBef>
                  <a:spcPct val="50000"/>
                </a:spcBef>
              </a:pPr>
              <a:t>2</a:t>
            </a:fld>
            <a:endParaRPr lang="ca-ES" altLang="es-E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F297C04-FBF7-49FE-8E9A-CBDF5EA573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4DECF21-5FA3-4C16-A426-5A47F51CF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EF9E06D-1327-414F-A374-F6DEDA6D2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9300" indent="-2873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2525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4488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4863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fld id="{99DB7BC7-E056-4B62-9552-B9B57DF73CB8}" type="slidenum">
              <a:rPr lang="ca-ES" altLang="es-ES" sz="1200"/>
              <a:pPr>
                <a:spcBef>
                  <a:spcPct val="50000"/>
                </a:spcBef>
              </a:pPr>
              <a:t>3</a:t>
            </a:fld>
            <a:endParaRPr lang="ca-ES" altLang="es-E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F297C04-FBF7-49FE-8E9A-CBDF5EA573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4DECF21-5FA3-4C16-A426-5A47F51CF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EF9E06D-1327-414F-A374-F6DEDA6D2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9300" indent="-2873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2525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4488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4863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fld id="{99DB7BC7-E056-4B62-9552-B9B57DF73CB8}" type="slidenum">
              <a:rPr lang="ca-ES" altLang="es-ES" sz="1200"/>
              <a:pPr>
                <a:spcBef>
                  <a:spcPct val="50000"/>
                </a:spcBef>
              </a:pPr>
              <a:t>4</a:t>
            </a:fld>
            <a:endParaRPr lang="ca-ES" altLang="es-E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F297C04-FBF7-49FE-8E9A-CBDF5EA573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4DECF21-5FA3-4C16-A426-5A47F51CF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EF9E06D-1327-414F-A374-F6DEDA6D2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9300" indent="-2873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2525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4488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4863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fld id="{99DB7BC7-E056-4B62-9552-B9B57DF73CB8}" type="slidenum">
              <a:rPr lang="ca-ES" altLang="es-ES" sz="1200"/>
              <a:pPr>
                <a:spcBef>
                  <a:spcPct val="50000"/>
                </a:spcBef>
              </a:pPr>
              <a:t>5</a:t>
            </a:fld>
            <a:endParaRPr lang="ca-ES" altLang="es-E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F297C04-FBF7-49FE-8E9A-CBDF5EA573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4DECF21-5FA3-4C16-A426-5A47F51CF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EF9E06D-1327-414F-A374-F6DEDA6D2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9300" indent="-2873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2525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4488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4863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fld id="{99DB7BC7-E056-4B62-9552-B9B57DF73CB8}" type="slidenum">
              <a:rPr lang="ca-ES" altLang="es-ES" sz="1200"/>
              <a:pPr>
                <a:spcBef>
                  <a:spcPct val="50000"/>
                </a:spcBef>
              </a:pPr>
              <a:t>6</a:t>
            </a:fld>
            <a:endParaRPr lang="ca-ES" altLang="es-E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F297C04-FBF7-49FE-8E9A-CBDF5EA573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4DECF21-5FA3-4C16-A426-5A47F51CF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EF9E06D-1327-414F-A374-F6DEDA6D2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9300" indent="-2873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2525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4488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4863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fld id="{99DB7BC7-E056-4B62-9552-B9B57DF73CB8}" type="slidenum">
              <a:rPr lang="ca-ES" altLang="es-ES" sz="1200"/>
              <a:pPr>
                <a:spcBef>
                  <a:spcPct val="50000"/>
                </a:spcBef>
              </a:pPr>
              <a:t>7</a:t>
            </a:fld>
            <a:endParaRPr lang="ca-ES" altLang="es-E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F297C04-FBF7-49FE-8E9A-CBDF5EA573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4DECF21-5FA3-4C16-A426-5A47F51CF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EF9E06D-1327-414F-A374-F6DEDA6D2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9300" indent="-2873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2525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4488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4863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fld id="{99DB7BC7-E056-4B62-9552-B9B57DF73CB8}" type="slidenum">
              <a:rPr lang="ca-ES" altLang="es-ES" sz="1200"/>
              <a:pPr>
                <a:spcBef>
                  <a:spcPct val="50000"/>
                </a:spcBef>
              </a:pPr>
              <a:t>8</a:t>
            </a:fld>
            <a:endParaRPr lang="ca-ES" altLang="es-E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F297C04-FBF7-49FE-8E9A-CBDF5EA573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4DECF21-5FA3-4C16-A426-5A47F51CF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EF9E06D-1327-414F-A374-F6DEDA6D2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9300" indent="-28733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2525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4488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4863" indent="-230188">
              <a:spcBef>
                <a:spcPct val="30000"/>
              </a:spcBef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fld id="{99DB7BC7-E056-4B62-9552-B9B57DF73CB8}" type="slidenum">
              <a:rPr lang="ca-ES" altLang="es-ES" sz="1200"/>
              <a:pPr>
                <a:spcBef>
                  <a:spcPct val="50000"/>
                </a:spcBef>
              </a:pPr>
              <a:t>9</a:t>
            </a:fld>
            <a:endParaRPr lang="ca-ES" altLang="es-E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F297C04-FBF7-49FE-8E9A-CBDF5EA573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4DECF21-5FA3-4C16-A426-5A47F51CF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2" y="3523354"/>
            <a:ext cx="7772400" cy="646323"/>
          </a:xfrm>
        </p:spPr>
        <p:txBody>
          <a:bodyPr anchor="ctr">
            <a:spAutoFit/>
          </a:bodyPr>
          <a:lstStyle>
            <a:lvl1pPr algn="ctr">
              <a:defRPr sz="3600"/>
            </a:lvl1pPr>
          </a:lstStyle>
          <a:p>
            <a:pPr lvl="0"/>
            <a:r>
              <a:rPr lang="ca-ES" noProof="0"/>
              <a:t>Clic para editar estilo título patrón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2" y="4875216"/>
            <a:ext cx="6400800" cy="76943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 b="1"/>
            </a:lvl1pPr>
          </a:lstStyle>
          <a:p>
            <a:pPr lvl="0"/>
            <a:r>
              <a:rPr lang="ca-ES" noProof="0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B45B12-AE67-4087-A910-24E004A3FA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1FF79C-3EB9-4A1B-86E3-94A4086DD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F1A49B-06C6-48E1-8F35-62F9AD1970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 smtClean="0"/>
            </a:lvl1pPr>
          </a:lstStyle>
          <a:p>
            <a:pPr>
              <a:defRPr/>
            </a:pPr>
            <a:fld id="{C4C1DBAE-5F95-425A-9D83-DDF4BC7F2962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</p:spTree>
    <p:extLst>
      <p:ext uri="{BB962C8B-B14F-4D97-AF65-F5344CB8AC3E}">
        <p14:creationId xmlns:p14="http://schemas.microsoft.com/office/powerpoint/2010/main" val="87599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44152" y="1125539"/>
            <a:ext cx="6414049" cy="206825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CD9310-4AAD-48AB-9911-AAB6193490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E3A2DD-C69A-437D-8029-86055D1FA9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266EB2-EC43-4EC7-B71D-201089E175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18C48-AB27-4879-B56C-72D1B0AE03B5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</p:spTree>
    <p:extLst>
      <p:ext uri="{BB962C8B-B14F-4D97-AF65-F5344CB8AC3E}">
        <p14:creationId xmlns:p14="http://schemas.microsoft.com/office/powerpoint/2010/main" val="209364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2" y="476251"/>
            <a:ext cx="1943100" cy="21907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41095" y="476251"/>
            <a:ext cx="5921607" cy="21907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C51251-C2D6-4D88-A7AB-06587D48BC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A7D234-275A-4998-B1A3-6B3E19EE4B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56F6E-4C39-43D3-9798-ADB86230A5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D6ABB-82E6-44CF-811B-7BA432EF483D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</p:spTree>
    <p:extLst>
      <p:ext uri="{BB962C8B-B14F-4D97-AF65-F5344CB8AC3E}">
        <p14:creationId xmlns:p14="http://schemas.microsoft.com/office/powerpoint/2010/main" val="91280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0DFEE1-FBD4-45AE-B6AB-70CDE6B60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1692D5-5FF0-4A07-BA69-05F36C544D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7429EE-A3B0-4950-8F0D-CEA84075B8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D677D-DAF7-4A79-BE08-87FBABD6EA58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</p:spTree>
    <p:extLst>
      <p:ext uri="{BB962C8B-B14F-4D97-AF65-F5344CB8AC3E}">
        <p14:creationId xmlns:p14="http://schemas.microsoft.com/office/powerpoint/2010/main" val="30160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5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5" y="4006800"/>
            <a:ext cx="7772400" cy="40010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5" indent="0">
              <a:buNone/>
              <a:defRPr sz="1800"/>
            </a:lvl2pPr>
            <a:lvl3pPr marL="914331" indent="0">
              <a:buNone/>
              <a:defRPr sz="1600"/>
            </a:lvl3pPr>
            <a:lvl4pPr marL="1371497" indent="0">
              <a:buNone/>
              <a:defRPr sz="1400"/>
            </a:lvl4pPr>
            <a:lvl5pPr marL="1828663" indent="0">
              <a:buNone/>
              <a:defRPr sz="1400"/>
            </a:lvl5pPr>
            <a:lvl6pPr marL="2285828" indent="0">
              <a:buNone/>
              <a:defRPr sz="1400"/>
            </a:lvl6pPr>
            <a:lvl7pPr marL="2742994" indent="0">
              <a:buNone/>
              <a:defRPr sz="1400"/>
            </a:lvl7pPr>
            <a:lvl8pPr marL="3200159" indent="0">
              <a:buNone/>
              <a:defRPr sz="1400"/>
            </a:lvl8pPr>
            <a:lvl9pPr marL="3657325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F20B28-2948-49BE-8C3D-DDB20E1704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C16A8B-B1C6-4685-A324-6770D00BED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9C1105-6B32-4B1B-8078-C47EAF01A6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088B7-8DAD-4FC1-928F-6A9ECCEA6586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</p:spTree>
    <p:extLst>
      <p:ext uri="{BB962C8B-B14F-4D97-AF65-F5344CB8AC3E}">
        <p14:creationId xmlns:p14="http://schemas.microsoft.com/office/powerpoint/2010/main" val="118259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4214" y="1125539"/>
            <a:ext cx="3810000" cy="28623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5" y="1125539"/>
            <a:ext cx="3811587" cy="28623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4E6B6E-F4FB-4747-A43B-A96BE58DF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3AB3B9-EF7D-45BD-A9F8-2927265EE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816D68-5363-4DAC-92EC-F64F975071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43E34-A365-4F6F-804B-C3595DA1D520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</p:spTree>
    <p:extLst>
      <p:ext uri="{BB962C8B-B14F-4D97-AF65-F5344CB8AC3E}">
        <p14:creationId xmlns:p14="http://schemas.microsoft.com/office/powerpoint/2010/main" val="19657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974556"/>
            <a:ext cx="4040188" cy="12003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1" indent="0">
              <a:buNone/>
              <a:defRPr sz="1800" b="1"/>
            </a:lvl3pPr>
            <a:lvl4pPr marL="1371497" indent="0">
              <a:buNone/>
              <a:defRPr sz="1600" b="1"/>
            </a:lvl4pPr>
            <a:lvl5pPr marL="1828663" indent="0">
              <a:buNone/>
              <a:defRPr sz="1600" b="1"/>
            </a:lvl5pPr>
            <a:lvl6pPr marL="2285828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59" indent="0">
              <a:buNone/>
              <a:defRPr sz="1600" b="1"/>
            </a:lvl8pPr>
            <a:lvl9pPr marL="365732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25542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974556"/>
            <a:ext cx="4041775" cy="12003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1" indent="0">
              <a:buNone/>
              <a:defRPr sz="1800" b="1"/>
            </a:lvl3pPr>
            <a:lvl4pPr marL="1371497" indent="0">
              <a:buNone/>
              <a:defRPr sz="1600" b="1"/>
            </a:lvl4pPr>
            <a:lvl5pPr marL="1828663" indent="0">
              <a:buNone/>
              <a:defRPr sz="1600" b="1"/>
            </a:lvl5pPr>
            <a:lvl6pPr marL="2285828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59" indent="0">
              <a:buNone/>
              <a:defRPr sz="1600" b="1"/>
            </a:lvl8pPr>
            <a:lvl9pPr marL="365732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2174876"/>
            <a:ext cx="4041775" cy="25542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B98CFAD-AB9C-4278-BB23-43D3275ECA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C011E2-4A8A-436F-9455-BA14CC8F99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E43712F-BB24-4691-A4ED-B9B4F6D72E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7E80D-ECBD-4C85-ABD3-12D1D1F292FD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</p:spTree>
    <p:extLst>
      <p:ext uri="{BB962C8B-B14F-4D97-AF65-F5344CB8AC3E}">
        <p14:creationId xmlns:p14="http://schemas.microsoft.com/office/powerpoint/2010/main" val="115376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D7CD075-99B6-4334-9032-65459B267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4FE625-EA90-43A3-8278-DBF2C960E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B350FD-649C-4A0C-8E2A-FEEB7B5947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6248A-2FAE-4035-9868-99B24FAB64CE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</p:spTree>
    <p:extLst>
      <p:ext uri="{BB962C8B-B14F-4D97-AF65-F5344CB8AC3E}">
        <p14:creationId xmlns:p14="http://schemas.microsoft.com/office/powerpoint/2010/main" val="319197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2BB93B2-E544-484E-9CF5-2B81927DCA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58BD9B0-14D6-4DDE-A73E-61505D9ADC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5B2CB6-B222-480E-B2A0-6CF0613B31C8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</p:spTree>
    <p:extLst>
      <p:ext uri="{BB962C8B-B14F-4D97-AF65-F5344CB8AC3E}">
        <p14:creationId xmlns:p14="http://schemas.microsoft.com/office/powerpoint/2010/main" val="270631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0" cy="3329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3" cy="523212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1" indent="0">
              <a:buNone/>
              <a:defRPr sz="1000"/>
            </a:lvl3pPr>
            <a:lvl4pPr marL="1371497" indent="0">
              <a:buNone/>
              <a:defRPr sz="900"/>
            </a:lvl4pPr>
            <a:lvl5pPr marL="1828663" indent="0">
              <a:buNone/>
              <a:defRPr sz="900"/>
            </a:lvl5pPr>
            <a:lvl6pPr marL="2285828" indent="0">
              <a:buNone/>
              <a:defRPr sz="900"/>
            </a:lvl6pPr>
            <a:lvl7pPr marL="2742994" indent="0">
              <a:buNone/>
              <a:defRPr sz="900"/>
            </a:lvl7pPr>
            <a:lvl8pPr marL="3200159" indent="0">
              <a:buNone/>
              <a:defRPr sz="900"/>
            </a:lvl8pPr>
            <a:lvl9pPr marL="3657325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45F305-A856-4940-8D94-907D582ADA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CB6A35-B587-4246-8F66-86F855A642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7E7413-CE86-4C92-B2A6-F933ADC57A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9F9F0-1BD3-4883-9A35-09DAB0F4F04D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</p:spTree>
    <p:extLst>
      <p:ext uri="{BB962C8B-B14F-4D97-AF65-F5344CB8AC3E}">
        <p14:creationId xmlns:p14="http://schemas.microsoft.com/office/powerpoint/2010/main" val="18495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584767"/>
          </a:xfrm>
        </p:spPr>
        <p:txBody>
          <a:bodyPr/>
          <a:lstStyle>
            <a:lvl1pPr marL="0" indent="0">
              <a:buNone/>
              <a:defRPr sz="3200"/>
            </a:lvl1pPr>
            <a:lvl2pPr marL="457165" indent="0">
              <a:buNone/>
              <a:defRPr sz="2800"/>
            </a:lvl2pPr>
            <a:lvl3pPr marL="914331" indent="0">
              <a:buNone/>
              <a:defRPr sz="2400"/>
            </a:lvl3pPr>
            <a:lvl4pPr marL="1371497" indent="0">
              <a:buNone/>
              <a:defRPr sz="2000"/>
            </a:lvl4pPr>
            <a:lvl5pPr marL="1828663" indent="0">
              <a:buNone/>
              <a:defRPr sz="2000"/>
            </a:lvl5pPr>
            <a:lvl6pPr marL="2285828" indent="0">
              <a:buNone/>
              <a:defRPr sz="2000"/>
            </a:lvl6pPr>
            <a:lvl7pPr marL="2742994" indent="0">
              <a:buNone/>
              <a:defRPr sz="2000"/>
            </a:lvl7pPr>
            <a:lvl8pPr marL="3200159" indent="0">
              <a:buNone/>
              <a:defRPr sz="2000"/>
            </a:lvl8pPr>
            <a:lvl9pPr marL="3657325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307768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1" indent="0">
              <a:buNone/>
              <a:defRPr sz="1000"/>
            </a:lvl3pPr>
            <a:lvl4pPr marL="1371497" indent="0">
              <a:buNone/>
              <a:defRPr sz="900"/>
            </a:lvl4pPr>
            <a:lvl5pPr marL="1828663" indent="0">
              <a:buNone/>
              <a:defRPr sz="900"/>
            </a:lvl5pPr>
            <a:lvl6pPr marL="2285828" indent="0">
              <a:buNone/>
              <a:defRPr sz="900"/>
            </a:lvl6pPr>
            <a:lvl7pPr marL="2742994" indent="0">
              <a:buNone/>
              <a:defRPr sz="900"/>
            </a:lvl7pPr>
            <a:lvl8pPr marL="3200159" indent="0">
              <a:buNone/>
              <a:defRPr sz="900"/>
            </a:lvl8pPr>
            <a:lvl9pPr marL="3657325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54F49D-53FD-4FF5-905C-BCE18C437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4331CB-A68B-42C0-B16F-00CCC9903F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96C0BD-526F-4EA5-AFBC-0A7260D3D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5C19-23C0-4FD5-9D78-D21A393AE367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</p:spTree>
    <p:extLst>
      <p:ext uri="{BB962C8B-B14F-4D97-AF65-F5344CB8AC3E}">
        <p14:creationId xmlns:p14="http://schemas.microsoft.com/office/powerpoint/2010/main" val="97303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829860-6C5F-4FE6-9219-DE50BC859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33375"/>
            <a:ext cx="7773987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/>
              <a:t>Feu clic aquí per editar l'estil de títol del patró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16EF8A0-935D-4EC9-892F-964002011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7773987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a-ES" altLang="es-ES"/>
              <a:t>Feu clic aquí per editar els estils de text del patró</a:t>
            </a:r>
          </a:p>
          <a:p>
            <a:pPr lvl="1"/>
            <a:r>
              <a:rPr lang="ca-ES" altLang="es-ES"/>
              <a:t>Segon nivell</a:t>
            </a:r>
          </a:p>
          <a:p>
            <a:pPr lvl="2"/>
            <a:r>
              <a:rPr lang="ca-ES" altLang="es-ES"/>
              <a:t>Tercer nivell</a:t>
            </a:r>
          </a:p>
          <a:p>
            <a:pPr lvl="3"/>
            <a:r>
              <a:rPr lang="ca-ES" altLang="es-ES"/>
              <a:t>Quart nivell</a:t>
            </a:r>
          </a:p>
          <a:p>
            <a:pPr lvl="4"/>
            <a:r>
              <a:rPr lang="ca-ES" altLang="es-ES"/>
              <a:t>Cinquè nivell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0909D6-E212-44A0-A66E-F00C0360C7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2BFA70D-9C4A-4975-97B5-5DD93A672E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757A2E-494E-432B-A846-96C40DC9B5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D80B55EA-1F6E-47E6-BA52-A1429B6E5523}" type="slidenum">
              <a:rPr lang="ca-ES" altLang="en-US"/>
              <a:pPr>
                <a:defRPr/>
              </a:pPr>
              <a:t>‹Nº›</a:t>
            </a:fld>
            <a:endParaRPr lang="ca-ES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6E85712A-6102-4380-94A4-435C227D07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908050"/>
            <a:ext cx="76962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6" rIns="91433" bIns="45716" anchor="ctr"/>
          <a:lstStyle/>
          <a:p>
            <a:endParaRPr lang="en-US"/>
          </a:p>
        </p:txBody>
      </p:sp>
      <p:pic>
        <p:nvPicPr>
          <p:cNvPr id="1032" name="Imatge 1">
            <a:extLst>
              <a:ext uri="{FF2B5EF4-FFF2-40B4-BE49-F238E27FC236}">
                <a16:creationId xmlns:a16="http://schemas.microsoft.com/office/drawing/2014/main" id="{E32ECC4D-3CAB-45BF-9827-2CA14895E08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37288"/>
            <a:ext cx="14525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6" r:id="rId7"/>
    <p:sldLayoutId id="2147484231" r:id="rId8"/>
    <p:sldLayoutId id="2147484232" r:id="rId9"/>
    <p:sldLayoutId id="2147484233" r:id="rId10"/>
    <p:sldLayoutId id="21474842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C000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C00000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C00000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C00000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C00000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165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6pPr>
      <a:lvl7pPr marL="914331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7pPr>
      <a:lvl8pPr marL="1371497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8pPr>
      <a:lvl9pPr marL="1828663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o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2514411" indent="-22858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971577" indent="-22858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3428742" indent="-22858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885908" indent="-22858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1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7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3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8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9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5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2EC4E36-21F3-48E9-8BB5-784C7923B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52897"/>
            <a:ext cx="7772400" cy="1323431"/>
          </a:xfrm>
        </p:spPr>
        <p:txBody>
          <a:bodyPr/>
          <a:lstStyle/>
          <a:p>
            <a:pPr eaLnBrk="1" hangingPunct="1"/>
            <a:r>
              <a:rPr lang="ca-ES" altLang="es-ES" sz="4000" dirty="0" smtClean="0"/>
              <a:t>Àrea de suport al jovent tutelat i ex-tutelat</a:t>
            </a:r>
            <a:endParaRPr lang="ca-ES" altLang="es-ES" sz="4000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67A0A0A-3BC1-47C1-B1CF-5135AEC8F0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0413" y="4062413"/>
            <a:ext cx="7772400" cy="769433"/>
          </a:xfrm>
          <a:noFill/>
        </p:spPr>
        <p:txBody>
          <a:bodyPr/>
          <a:lstStyle/>
          <a:p>
            <a:pPr eaLnBrk="1" hangingPunct="1"/>
            <a:r>
              <a:rPr lang="ca-ES" altLang="es-ES" sz="2000" dirty="0" smtClean="0"/>
              <a:t>VIOLÈNCIES: INTERVENCIONS I REPTES FORMATIUS </a:t>
            </a:r>
          </a:p>
          <a:p>
            <a:pPr eaLnBrk="1" hangingPunct="1"/>
            <a:r>
              <a:rPr lang="ca-ES" altLang="es-ES" sz="2000" dirty="0" smtClean="0"/>
              <a:t>Jornada 65è aniversari IN VIA</a:t>
            </a:r>
          </a:p>
        </p:txBody>
      </p:sp>
      <p:pic>
        <p:nvPicPr>
          <p:cNvPr id="6149" name="Imatge 1">
            <a:extLst>
              <a:ext uri="{FF2B5EF4-FFF2-40B4-BE49-F238E27FC236}">
                <a16:creationId xmlns:a16="http://schemas.microsoft.com/office/drawing/2014/main" id="{C38DA1BC-B419-4010-8F7C-21D7C93E1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2400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A67A0A0A-3BC1-47C1-B1CF-5135AEC8F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6025531"/>
            <a:ext cx="2952378" cy="36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2514411" indent="-22858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2971577" indent="-22858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3428742" indent="-22858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3885908" indent="-228583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/>
            <a:r>
              <a:rPr lang="ca-ES" altLang="es-ES" sz="1800" b="0" kern="0" dirty="0" smtClean="0"/>
              <a:t>Eduard Hernández Ubide</a:t>
            </a:r>
            <a:endParaRPr lang="ca-ES" altLang="es-ES" sz="1600" b="0" kern="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Imatge 1">
            <a:extLst>
              <a:ext uri="{FF2B5EF4-FFF2-40B4-BE49-F238E27FC236}">
                <a16:creationId xmlns:a16="http://schemas.microsoft.com/office/drawing/2014/main" id="{C38DA1BC-B419-4010-8F7C-21D7C93E1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2400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t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965" y="1985102"/>
            <a:ext cx="4947291" cy="310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0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59EB6D-F272-43BF-8AED-F75FB5BC0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7772400" cy="1754318"/>
          </a:xfrm>
        </p:spPr>
        <p:txBody>
          <a:bodyPr/>
          <a:lstStyle/>
          <a:p>
            <a:r>
              <a:rPr lang="es-ES" sz="5400" dirty="0" err="1" smtClean="0"/>
              <a:t>Moltes</a:t>
            </a:r>
            <a:r>
              <a:rPr lang="es-ES" sz="5400" dirty="0" smtClean="0"/>
              <a:t> </a:t>
            </a:r>
            <a:r>
              <a:rPr lang="es-ES" sz="5400" dirty="0" err="1" smtClean="0"/>
              <a:t>gràcies</a:t>
            </a:r>
            <a:r>
              <a:rPr lang="es-ES" sz="5400" dirty="0"/>
              <a:t/>
            </a:r>
            <a:br>
              <a:rPr lang="es-ES" sz="5400" dirty="0"/>
            </a:br>
            <a:r>
              <a:rPr lang="es-ES" sz="5400" dirty="0" smtClean="0"/>
              <a:t>per la </a:t>
            </a:r>
            <a:r>
              <a:rPr lang="es-ES" sz="5400" dirty="0" err="1" smtClean="0"/>
              <a:t>seva</a:t>
            </a:r>
            <a:r>
              <a:rPr lang="es-ES" sz="5400" dirty="0" smtClean="0"/>
              <a:t> </a:t>
            </a:r>
            <a:r>
              <a:rPr lang="es-ES" sz="5400" dirty="0" err="1" smtClean="0"/>
              <a:t>atenció</a:t>
            </a:r>
            <a:endParaRPr lang="es-ES" sz="5400" dirty="0"/>
          </a:p>
        </p:txBody>
      </p:sp>
      <p:pic>
        <p:nvPicPr>
          <p:cNvPr id="4" name="Imatge 1">
            <a:extLst>
              <a:ext uri="{FF2B5EF4-FFF2-40B4-BE49-F238E27FC236}">
                <a16:creationId xmlns:a16="http://schemas.microsoft.com/office/drawing/2014/main" id="{EBA04843-3903-465D-9EF2-AC3D50C14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2400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78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Imatge 1">
            <a:extLst>
              <a:ext uri="{FF2B5EF4-FFF2-40B4-BE49-F238E27FC236}">
                <a16:creationId xmlns:a16="http://schemas.microsoft.com/office/drawing/2014/main" id="{C38DA1BC-B419-4010-8F7C-21D7C93E1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2400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F2EC4E36-21F3-48E9-8BB5-784C7923B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2431427"/>
          </a:xfrm>
        </p:spPr>
        <p:txBody>
          <a:bodyPr/>
          <a:lstStyle/>
          <a:p>
            <a:pPr algn="just" eaLnBrk="1" hangingPunct="1"/>
            <a:r>
              <a:rPr lang="ca-ES" altLang="es-ES" sz="4000" dirty="0" smtClean="0"/>
              <a:t>ASJTET: </a:t>
            </a:r>
            <a:r>
              <a:rPr lang="ca-ES" altLang="es-ES" sz="2800" b="0" dirty="0" smtClean="0">
                <a:solidFill>
                  <a:schemeClr val="tx1"/>
                </a:solidFill>
              </a:rPr>
              <a:t>es la unitat de la DGAIA que s’orienta a donar suport al jovent en els seus processos d’autonomia una vegada han finalitzat el seu període en el sistema de protecció fins a la seva plena emancipació</a:t>
            </a:r>
            <a:endParaRPr lang="ca-ES" altLang="es-ES" sz="4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4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2EC4E36-21F3-48E9-8BB5-784C7923B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5532"/>
            <a:ext cx="7772400" cy="2496829"/>
          </a:xfrm>
        </p:spPr>
        <p:txBody>
          <a:bodyPr/>
          <a:lstStyle/>
          <a:p>
            <a:pPr algn="l" eaLnBrk="1" hangingPunct="1">
              <a:lnSpc>
                <a:spcPct val="125000"/>
              </a:lnSpc>
            </a:pPr>
            <a:r>
              <a:rPr lang="ca-ES" altLang="ca-ES" sz="3200" dirty="0" smtClean="0">
                <a:solidFill>
                  <a:srgbClr val="000000"/>
                </a:solidFill>
              </a:rPr>
              <a:t>Article 152. </a:t>
            </a:r>
            <a:r>
              <a:rPr lang="ca-ES" altLang="ca-ES" sz="2400" b="0" dirty="0" smtClean="0">
                <a:solidFill>
                  <a:srgbClr val="000000"/>
                </a:solidFill>
              </a:rPr>
              <a:t>Programes </a:t>
            </a:r>
            <a:r>
              <a:rPr lang="ca-ES" altLang="ca-ES" sz="2400" b="0" dirty="0">
                <a:solidFill>
                  <a:srgbClr val="000000"/>
                </a:solidFill>
              </a:rPr>
              <a:t>de suport a l’emancipació i a l’autonomia </a:t>
            </a:r>
            <a:r>
              <a:rPr lang="ca-ES" altLang="ca-ES" sz="2400" b="0" dirty="0" smtClean="0">
                <a:solidFill>
                  <a:srgbClr val="000000"/>
                </a:solidFill>
              </a:rPr>
              <a:t>personal </a:t>
            </a:r>
            <a:r>
              <a:rPr lang="ca-ES" altLang="ca-ES" sz="2400" b="0" dirty="0">
                <a:solidFill>
                  <a:srgbClr val="000000"/>
                </a:solidFill>
              </a:rPr>
              <a:t>dels joves </a:t>
            </a:r>
            <a:r>
              <a:rPr lang="ca-ES" altLang="ca-ES" sz="2400" b="0" dirty="0" smtClean="0">
                <a:solidFill>
                  <a:srgbClr val="000000"/>
                </a:solidFill>
              </a:rPr>
              <a:t>ex-tutelats i </a:t>
            </a:r>
            <a:r>
              <a:rPr lang="ca-ES" altLang="ca-ES" sz="2400" b="0" dirty="0">
                <a:solidFill>
                  <a:srgbClr val="000000"/>
                </a:solidFill>
              </a:rPr>
              <a:t>en situació de risc per a promoure la igualtat d’oportunitats</a:t>
            </a:r>
            <a:r>
              <a:rPr lang="ca-ES" altLang="ca-ES" sz="1200" dirty="0">
                <a:solidFill>
                  <a:srgbClr val="000000"/>
                </a:solidFill>
              </a:rPr>
              <a:t/>
            </a:r>
            <a:br>
              <a:rPr lang="ca-ES" altLang="ca-ES" sz="1200" dirty="0">
                <a:solidFill>
                  <a:srgbClr val="000000"/>
                </a:solidFill>
              </a:rPr>
            </a:br>
            <a:r>
              <a:rPr lang="ca-ES" altLang="ca-ES" sz="500" dirty="0">
                <a:solidFill>
                  <a:srgbClr val="000000"/>
                </a:solidFill>
              </a:rPr>
              <a:t/>
            </a:r>
            <a:br>
              <a:rPr lang="ca-ES" altLang="ca-ES" sz="500" dirty="0">
                <a:solidFill>
                  <a:srgbClr val="000000"/>
                </a:solidFill>
              </a:rPr>
            </a:br>
            <a:endParaRPr lang="ca-ES" altLang="ca-ES" sz="4000" b="0" dirty="0">
              <a:solidFill>
                <a:srgbClr val="000000"/>
              </a:solidFill>
            </a:endParaRPr>
          </a:p>
        </p:txBody>
      </p:sp>
      <p:pic>
        <p:nvPicPr>
          <p:cNvPr id="6149" name="Imatge 1">
            <a:extLst>
              <a:ext uri="{FF2B5EF4-FFF2-40B4-BE49-F238E27FC236}">
                <a16:creationId xmlns:a16="http://schemas.microsoft.com/office/drawing/2014/main" id="{C38DA1BC-B419-4010-8F7C-21D7C93E1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2400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04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Imatge 1">
            <a:extLst>
              <a:ext uri="{FF2B5EF4-FFF2-40B4-BE49-F238E27FC236}">
                <a16:creationId xmlns:a16="http://schemas.microsoft.com/office/drawing/2014/main" id="{C38DA1BC-B419-4010-8F7C-21D7C93E1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2400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2EC4E36-21F3-48E9-8BB5-784C7923B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576" y="1628800"/>
            <a:ext cx="7772400" cy="4662807"/>
          </a:xfrm>
        </p:spPr>
        <p:txBody>
          <a:bodyPr/>
          <a:lstStyle/>
          <a:p>
            <a:pPr algn="l"/>
            <a:r>
              <a:rPr lang="ca-ES" sz="2400" b="0" dirty="0">
                <a:solidFill>
                  <a:srgbClr val="000000"/>
                </a:solidFill>
              </a:rPr>
              <a:t>Els programes de suport a l’emancipació i a l’autonomia personal </a:t>
            </a:r>
            <a:r>
              <a:rPr lang="ca-ES" sz="2400" b="0" dirty="0" smtClean="0">
                <a:solidFill>
                  <a:srgbClr val="000000"/>
                </a:solidFill>
              </a:rPr>
              <a:t>en funció del projecte de cada jove, poden incloure:</a:t>
            </a:r>
            <a:br>
              <a:rPr lang="ca-ES" sz="2400" b="0" dirty="0" smtClean="0">
                <a:solidFill>
                  <a:srgbClr val="000000"/>
                </a:solidFill>
              </a:rPr>
            </a:br>
            <a:r>
              <a:rPr lang="ca-ES" sz="2400" b="0" dirty="0">
                <a:solidFill>
                  <a:srgbClr val="000000"/>
                </a:solidFill>
              </a:rPr>
              <a:t/>
            </a:r>
            <a:br>
              <a:rPr lang="ca-ES" sz="2400" b="0" dirty="0">
                <a:solidFill>
                  <a:srgbClr val="000000"/>
                </a:solidFill>
              </a:rPr>
            </a:br>
            <a:r>
              <a:rPr lang="ca-ES" sz="2400" b="0" dirty="0" smtClean="0">
                <a:solidFill>
                  <a:srgbClr val="000000"/>
                </a:solidFill>
              </a:rPr>
              <a:t>&gt; prestacions </a:t>
            </a:r>
            <a:r>
              <a:rPr lang="ca-ES" sz="2400" b="0" dirty="0">
                <a:solidFill>
                  <a:srgbClr val="000000"/>
                </a:solidFill>
              </a:rPr>
              <a:t>de suport personal, </a:t>
            </a:r>
            <a:r>
              <a:rPr lang="ca-ES" sz="2400" b="0" dirty="0" smtClean="0">
                <a:solidFill>
                  <a:srgbClr val="000000"/>
                </a:solidFill>
              </a:rPr>
              <a:t/>
            </a:r>
            <a:br>
              <a:rPr lang="ca-ES" sz="2400" b="0" dirty="0" smtClean="0">
                <a:solidFill>
                  <a:srgbClr val="000000"/>
                </a:solidFill>
              </a:rPr>
            </a:br>
            <a:r>
              <a:rPr lang="ca-ES" sz="2400" b="0" dirty="0" smtClean="0">
                <a:solidFill>
                  <a:srgbClr val="000000"/>
                </a:solidFill>
              </a:rPr>
              <a:t>&gt; d’habitatge</a:t>
            </a:r>
            <a:r>
              <a:rPr lang="ca-ES" sz="2400" b="0" dirty="0">
                <a:solidFill>
                  <a:srgbClr val="000000"/>
                </a:solidFill>
              </a:rPr>
              <a:t>, </a:t>
            </a:r>
            <a:r>
              <a:rPr lang="ca-ES" sz="2400" b="0" dirty="0" smtClean="0">
                <a:solidFill>
                  <a:srgbClr val="000000"/>
                </a:solidFill>
              </a:rPr>
              <a:t/>
            </a:r>
            <a:br>
              <a:rPr lang="ca-ES" sz="2400" b="0" dirty="0" smtClean="0">
                <a:solidFill>
                  <a:srgbClr val="000000"/>
                </a:solidFill>
              </a:rPr>
            </a:br>
            <a:r>
              <a:rPr lang="ca-ES" sz="2400" b="0" dirty="0" smtClean="0">
                <a:solidFill>
                  <a:srgbClr val="000000"/>
                </a:solidFill>
              </a:rPr>
              <a:t>&gt; formatiu</a:t>
            </a:r>
            <a:r>
              <a:rPr lang="ca-ES" sz="2400" b="0" dirty="0">
                <a:solidFill>
                  <a:srgbClr val="000000"/>
                </a:solidFill>
              </a:rPr>
              <a:t>, </a:t>
            </a:r>
            <a:r>
              <a:rPr lang="ca-ES" sz="2400" b="0" dirty="0" smtClean="0">
                <a:solidFill>
                  <a:srgbClr val="000000"/>
                </a:solidFill>
              </a:rPr>
              <a:t/>
            </a:r>
            <a:br>
              <a:rPr lang="ca-ES" sz="2400" b="0" dirty="0" smtClean="0">
                <a:solidFill>
                  <a:srgbClr val="000000"/>
                </a:solidFill>
              </a:rPr>
            </a:br>
            <a:r>
              <a:rPr lang="ca-ES" sz="2400" b="0" dirty="0" smtClean="0">
                <a:solidFill>
                  <a:srgbClr val="000000"/>
                </a:solidFill>
              </a:rPr>
              <a:t>&gt; laboral</a:t>
            </a:r>
            <a:r>
              <a:rPr lang="ca-ES" sz="2400" b="0" dirty="0">
                <a:solidFill>
                  <a:srgbClr val="000000"/>
                </a:solidFill>
              </a:rPr>
              <a:t>, </a:t>
            </a:r>
            <a:r>
              <a:rPr lang="ca-ES" sz="2400" b="0" dirty="0" smtClean="0">
                <a:solidFill>
                  <a:srgbClr val="000000"/>
                </a:solidFill>
              </a:rPr>
              <a:t/>
            </a:r>
            <a:br>
              <a:rPr lang="ca-ES" sz="2400" b="0" dirty="0" smtClean="0">
                <a:solidFill>
                  <a:srgbClr val="000000"/>
                </a:solidFill>
              </a:rPr>
            </a:br>
            <a:r>
              <a:rPr lang="ca-ES" sz="2400" b="0" dirty="0" smtClean="0">
                <a:solidFill>
                  <a:srgbClr val="000000"/>
                </a:solidFill>
              </a:rPr>
              <a:t>&gt; econòmic,</a:t>
            </a:r>
            <a:br>
              <a:rPr lang="ca-ES" sz="2400" b="0" dirty="0" smtClean="0">
                <a:solidFill>
                  <a:srgbClr val="000000"/>
                </a:solidFill>
              </a:rPr>
            </a:br>
            <a:r>
              <a:rPr lang="ca-ES" sz="2400" b="0" dirty="0" smtClean="0">
                <a:solidFill>
                  <a:srgbClr val="000000"/>
                </a:solidFill>
              </a:rPr>
              <a:t>&gt; suport psicològic,</a:t>
            </a:r>
            <a:br>
              <a:rPr lang="ca-ES" sz="2400" b="0" dirty="0" smtClean="0">
                <a:solidFill>
                  <a:srgbClr val="000000"/>
                </a:solidFill>
              </a:rPr>
            </a:br>
            <a:r>
              <a:rPr lang="ca-ES" sz="2400" b="0" dirty="0" smtClean="0">
                <a:solidFill>
                  <a:srgbClr val="000000"/>
                </a:solidFill>
              </a:rPr>
              <a:t>&gt; d’acompanyament </a:t>
            </a:r>
            <a:r>
              <a:rPr lang="ca-ES" sz="2400" b="0" dirty="0">
                <a:solidFill>
                  <a:srgbClr val="000000"/>
                </a:solidFill>
              </a:rPr>
              <a:t>jurídic.</a:t>
            </a:r>
            <a:br>
              <a:rPr lang="ca-ES" sz="2400" b="0" dirty="0">
                <a:solidFill>
                  <a:srgbClr val="000000"/>
                </a:solidFill>
              </a:rPr>
            </a:br>
            <a:r>
              <a:rPr lang="ca-ES" altLang="ca-ES" sz="1200" dirty="0">
                <a:solidFill>
                  <a:srgbClr val="000000"/>
                </a:solidFill>
              </a:rPr>
              <a:t/>
            </a:r>
            <a:br>
              <a:rPr lang="ca-ES" altLang="ca-ES" sz="1200" dirty="0">
                <a:solidFill>
                  <a:srgbClr val="000000"/>
                </a:solidFill>
              </a:rPr>
            </a:br>
            <a:r>
              <a:rPr lang="ca-ES" altLang="ca-ES" sz="500" dirty="0">
                <a:solidFill>
                  <a:srgbClr val="000000"/>
                </a:solidFill>
              </a:rPr>
              <a:t/>
            </a:r>
            <a:br>
              <a:rPr lang="ca-ES" altLang="ca-ES" sz="500" dirty="0">
                <a:solidFill>
                  <a:srgbClr val="000000"/>
                </a:solidFill>
              </a:rPr>
            </a:br>
            <a:endParaRPr lang="ca-ES" altLang="ca-ES" sz="4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1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Imatge 1">
            <a:extLst>
              <a:ext uri="{FF2B5EF4-FFF2-40B4-BE49-F238E27FC236}">
                <a16:creationId xmlns:a16="http://schemas.microsoft.com/office/drawing/2014/main" id="{C38DA1BC-B419-4010-8F7C-21D7C93E1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2400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t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701" y="2298674"/>
            <a:ext cx="7874539" cy="285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4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Imatge 1">
            <a:extLst>
              <a:ext uri="{FF2B5EF4-FFF2-40B4-BE49-F238E27FC236}">
                <a16:creationId xmlns:a16="http://schemas.microsoft.com/office/drawing/2014/main" id="{C38DA1BC-B419-4010-8F7C-21D7C93E1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2400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t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916" y="2246282"/>
            <a:ext cx="7893205" cy="305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31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Imatge 1">
            <a:extLst>
              <a:ext uri="{FF2B5EF4-FFF2-40B4-BE49-F238E27FC236}">
                <a16:creationId xmlns:a16="http://schemas.microsoft.com/office/drawing/2014/main" id="{C38DA1BC-B419-4010-8F7C-21D7C93E1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2400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t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6958" y="2030161"/>
            <a:ext cx="6593393" cy="291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07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Imatge 1">
            <a:extLst>
              <a:ext uri="{FF2B5EF4-FFF2-40B4-BE49-F238E27FC236}">
                <a16:creationId xmlns:a16="http://schemas.microsoft.com/office/drawing/2014/main" id="{C38DA1BC-B419-4010-8F7C-21D7C93E1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2400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2EC4E36-21F3-48E9-8BB5-784C7923B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584" y="1340768"/>
            <a:ext cx="7772400" cy="4939806"/>
          </a:xfrm>
        </p:spPr>
        <p:txBody>
          <a:bodyPr/>
          <a:lstStyle/>
          <a:p>
            <a:pPr algn="l"/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>Els </a:t>
            </a:r>
            <a:r>
              <a:rPr lang="ca-ES" dirty="0"/>
              <a:t>programa de suport psicològic</a:t>
            </a:r>
            <a:r>
              <a:rPr lang="ca-ES" sz="2400" b="0" dirty="0">
                <a:solidFill>
                  <a:srgbClr val="000000"/>
                </a:solidFill>
              </a:rPr>
              <a:t/>
            </a:r>
            <a:br>
              <a:rPr lang="ca-ES" sz="2400" b="0" dirty="0">
                <a:solidFill>
                  <a:srgbClr val="000000"/>
                </a:solidFill>
              </a:rPr>
            </a:br>
            <a:r>
              <a:rPr lang="ca-ES" sz="1800" b="0" dirty="0" smtClean="0">
                <a:solidFill>
                  <a:srgbClr val="000000"/>
                </a:solidFill>
              </a:rPr>
              <a:t/>
            </a:r>
            <a:br>
              <a:rPr lang="ca-ES" sz="1800" b="0" dirty="0" smtClean="0">
                <a:solidFill>
                  <a:srgbClr val="000000"/>
                </a:solidFill>
              </a:rPr>
            </a:br>
            <a:r>
              <a:rPr lang="ca-ES" sz="1800" b="0" dirty="0" smtClean="0">
                <a:solidFill>
                  <a:srgbClr val="000000"/>
                </a:solidFill>
              </a:rPr>
              <a:t>1.- Entrevista/es inicial a l’ASJTET</a:t>
            </a:r>
            <a:br>
              <a:rPr lang="ca-ES" sz="1800" b="0" dirty="0" smtClean="0">
                <a:solidFill>
                  <a:srgbClr val="000000"/>
                </a:solidFill>
              </a:rPr>
            </a:br>
            <a:r>
              <a:rPr lang="ca-ES" sz="1800" b="0" dirty="0">
                <a:solidFill>
                  <a:srgbClr val="000000"/>
                </a:solidFill>
              </a:rPr>
              <a:t>	</a:t>
            </a:r>
            <a:r>
              <a:rPr lang="ca-ES" sz="1800" b="0" dirty="0" smtClean="0">
                <a:solidFill>
                  <a:srgbClr val="000000"/>
                </a:solidFill>
              </a:rPr>
              <a:t>&gt; </a:t>
            </a:r>
            <a:r>
              <a:rPr lang="ca-ES" sz="1800" b="0" dirty="0">
                <a:solidFill>
                  <a:srgbClr val="000000"/>
                </a:solidFill>
              </a:rPr>
              <a:t>decisió personal</a:t>
            </a:r>
            <a:r>
              <a:rPr lang="ca-ES" sz="1800" b="0" dirty="0" smtClean="0">
                <a:solidFill>
                  <a:srgbClr val="000000"/>
                </a:solidFill>
              </a:rPr>
              <a:t/>
            </a:r>
            <a:br>
              <a:rPr lang="ca-ES" sz="1800" b="0" dirty="0" smtClean="0">
                <a:solidFill>
                  <a:srgbClr val="000000"/>
                </a:solidFill>
              </a:rPr>
            </a:br>
            <a:r>
              <a:rPr lang="ca-ES" sz="1800" b="0" dirty="0">
                <a:solidFill>
                  <a:srgbClr val="000000"/>
                </a:solidFill>
              </a:rPr>
              <a:t>	</a:t>
            </a:r>
            <a:r>
              <a:rPr lang="ca-ES" sz="1800" b="0" dirty="0" smtClean="0">
                <a:solidFill>
                  <a:srgbClr val="000000"/>
                </a:solidFill>
              </a:rPr>
              <a:t>&gt; confidencialitat</a:t>
            </a:r>
            <a:br>
              <a:rPr lang="ca-ES" sz="1800" b="0" dirty="0" smtClean="0">
                <a:solidFill>
                  <a:srgbClr val="000000"/>
                </a:solidFill>
              </a:rPr>
            </a:br>
            <a:r>
              <a:rPr lang="ca-ES" sz="1800" b="0" dirty="0">
                <a:solidFill>
                  <a:srgbClr val="000000"/>
                </a:solidFill>
              </a:rPr>
              <a:t>	</a:t>
            </a:r>
            <a:r>
              <a:rPr lang="ca-ES" sz="1800" b="0" dirty="0" smtClean="0">
                <a:solidFill>
                  <a:srgbClr val="000000"/>
                </a:solidFill>
              </a:rPr>
              <a:t>&gt; concreció demanda</a:t>
            </a:r>
            <a:br>
              <a:rPr lang="ca-ES" sz="1800" b="0" dirty="0" smtClean="0">
                <a:solidFill>
                  <a:srgbClr val="000000"/>
                </a:solidFill>
              </a:rPr>
            </a:br>
            <a:r>
              <a:rPr lang="ca-ES" sz="1800" b="0" dirty="0">
                <a:solidFill>
                  <a:srgbClr val="000000"/>
                </a:solidFill>
              </a:rPr>
              <a:t>	</a:t>
            </a:r>
            <a:r>
              <a:rPr lang="ca-ES" sz="1800" b="0" dirty="0" smtClean="0">
                <a:solidFill>
                  <a:srgbClr val="000000"/>
                </a:solidFill>
              </a:rPr>
              <a:t>&gt; no condicionada</a:t>
            </a:r>
            <a:br>
              <a:rPr lang="ca-ES" sz="1800" b="0" dirty="0" smtClean="0">
                <a:solidFill>
                  <a:srgbClr val="000000"/>
                </a:solidFill>
              </a:rPr>
            </a:br>
            <a:r>
              <a:rPr lang="ca-ES" sz="1800" b="0" dirty="0">
                <a:solidFill>
                  <a:srgbClr val="000000"/>
                </a:solidFill>
              </a:rPr>
              <a:t>	</a:t>
            </a:r>
            <a:r>
              <a:rPr lang="ca-ES" sz="1800" b="0" dirty="0" smtClean="0">
                <a:solidFill>
                  <a:srgbClr val="000000"/>
                </a:solidFill>
              </a:rPr>
              <a:t>&gt; voluntat de treball personal</a:t>
            </a:r>
            <a:br>
              <a:rPr lang="ca-ES" sz="1800" b="0" dirty="0" smtClean="0">
                <a:solidFill>
                  <a:srgbClr val="000000"/>
                </a:solidFill>
              </a:rPr>
            </a:br>
            <a:r>
              <a:rPr lang="ca-ES" sz="1800" b="0" dirty="0">
                <a:solidFill>
                  <a:srgbClr val="000000"/>
                </a:solidFill>
              </a:rPr>
              <a:t>	</a:t>
            </a:r>
            <a:r>
              <a:rPr lang="ca-ES" sz="1800" b="0" dirty="0" smtClean="0">
                <a:solidFill>
                  <a:srgbClr val="000000"/>
                </a:solidFill>
              </a:rPr>
              <a:t>&gt; dedicació temporal</a:t>
            </a:r>
            <a:br>
              <a:rPr lang="ca-ES" sz="1800" b="0" dirty="0" smtClean="0">
                <a:solidFill>
                  <a:srgbClr val="000000"/>
                </a:solidFill>
              </a:rPr>
            </a:br>
            <a:r>
              <a:rPr lang="ca-ES" sz="1800" b="0" dirty="0" smtClean="0">
                <a:solidFill>
                  <a:srgbClr val="000000"/>
                </a:solidFill>
              </a:rPr>
              <a:t>	&gt; derivació al servei</a:t>
            </a:r>
            <a:br>
              <a:rPr lang="ca-ES" sz="1800" b="0" dirty="0" smtClean="0">
                <a:solidFill>
                  <a:srgbClr val="000000"/>
                </a:solidFill>
              </a:rPr>
            </a:br>
            <a:r>
              <a:rPr lang="ca-ES" sz="2400" b="0" dirty="0">
                <a:solidFill>
                  <a:srgbClr val="000000"/>
                </a:solidFill>
              </a:rPr>
              <a:t/>
            </a:r>
            <a:br>
              <a:rPr lang="ca-ES" sz="2400" b="0" dirty="0">
                <a:solidFill>
                  <a:srgbClr val="000000"/>
                </a:solidFill>
              </a:rPr>
            </a:br>
            <a:r>
              <a:rPr lang="ca-ES" altLang="ca-ES" sz="1200" dirty="0">
                <a:solidFill>
                  <a:srgbClr val="000000"/>
                </a:solidFill>
              </a:rPr>
              <a:t/>
            </a:r>
            <a:br>
              <a:rPr lang="ca-ES" altLang="ca-ES" sz="1200" dirty="0">
                <a:solidFill>
                  <a:srgbClr val="000000"/>
                </a:solidFill>
              </a:rPr>
            </a:br>
            <a:r>
              <a:rPr lang="ca-ES" altLang="ca-ES" sz="500" dirty="0">
                <a:solidFill>
                  <a:srgbClr val="000000"/>
                </a:solidFill>
              </a:rPr>
              <a:t/>
            </a:r>
            <a:br>
              <a:rPr lang="ca-ES" altLang="ca-ES" sz="500" dirty="0">
                <a:solidFill>
                  <a:srgbClr val="000000"/>
                </a:solidFill>
              </a:rPr>
            </a:br>
            <a:endParaRPr lang="ca-ES" altLang="ca-ES" sz="4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48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Imatge 1">
            <a:extLst>
              <a:ext uri="{FF2B5EF4-FFF2-40B4-BE49-F238E27FC236}">
                <a16:creationId xmlns:a16="http://schemas.microsoft.com/office/drawing/2014/main" id="{C38DA1BC-B419-4010-8F7C-21D7C93E1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2400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t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494" y="2163407"/>
            <a:ext cx="7360906" cy="295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93139"/>
      </p:ext>
    </p:extLst>
  </p:cSld>
  <p:clrMapOvr>
    <a:masterClrMapping/>
  </p:clrMapOvr>
</p:sld>
</file>

<file path=ppt/theme/theme1.xml><?xml version="1.0" encoding="utf-8"?>
<a:theme xmlns:a="http://schemas.openxmlformats.org/drawingml/2006/main" name="Model_ppt_PIV">
  <a:themeElements>
    <a:clrScheme name="Model_ppt_PIV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0000"/>
      </a:accent1>
      <a:accent2>
        <a:srgbClr val="990033"/>
      </a:accent2>
      <a:accent3>
        <a:srgbClr val="FFFFFF"/>
      </a:accent3>
      <a:accent4>
        <a:srgbClr val="000000"/>
      </a:accent4>
      <a:accent5>
        <a:srgbClr val="C0AAAA"/>
      </a:accent5>
      <a:accent6>
        <a:srgbClr val="8A002D"/>
      </a:accent6>
      <a:hlink>
        <a:srgbClr val="FF0000"/>
      </a:hlink>
      <a:folHlink>
        <a:srgbClr val="99CC00"/>
      </a:folHlink>
    </a:clrScheme>
    <a:fontScheme name="Model_ppt_PI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a-E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a-E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el_ppt_PI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_ppt_PI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_ppt_PI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_ppt_PI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_ppt_PI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_ppt_PI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_ppt_PI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_ppt_PI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_ppt_PI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_ppt_PI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_ppt_PI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_ppt_PI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_ppt_PIV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0000"/>
        </a:accent1>
        <a:accent2>
          <a:srgbClr val="990033"/>
        </a:accent2>
        <a:accent3>
          <a:srgbClr val="FFFFFF"/>
        </a:accent3>
        <a:accent4>
          <a:srgbClr val="000000"/>
        </a:accent4>
        <a:accent5>
          <a:srgbClr val="C0AAAA"/>
        </a:accent5>
        <a:accent6>
          <a:srgbClr val="8A002D"/>
        </a:accent6>
        <a:hlink>
          <a:srgbClr val="FF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Model_ppt_PIV</Template>
  <TotalTime>20946</TotalTime>
  <Words>119</Words>
  <Application>Microsoft Office PowerPoint</Application>
  <PresentationFormat>Presentación en pantalla (4:3)</PresentationFormat>
  <Paragraphs>19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Model_ppt_PIV</vt:lpstr>
      <vt:lpstr>Àrea de suport al jovent tutelat i ex-tutelat</vt:lpstr>
      <vt:lpstr>ASJTET: es la unitat de la DGAIA que s’orienta a donar suport al jovent en els seus processos d’autonomia una vegada han finalitzat el seu període en el sistema de protecció fins a la seva plena emancipació</vt:lpstr>
      <vt:lpstr>Article 152. Programes de suport a l’emancipació i a l’autonomia personal dels joves ex-tutelats i en situació de risc per a promoure la igualtat d’oportunitats  </vt:lpstr>
      <vt:lpstr>Els programes de suport a l’emancipació i a l’autonomia personal en funció del projecte de cada jove, poden incloure:  &gt; prestacions de suport personal,  &gt; d’habitatge,  &gt; formatiu,  &gt; laboral,  &gt; econòmic, &gt; suport psicològic, &gt; d’acompanyament jurídic.   </vt:lpstr>
      <vt:lpstr>Presentación de PowerPoint</vt:lpstr>
      <vt:lpstr>Presentación de PowerPoint</vt:lpstr>
      <vt:lpstr>Presentación de PowerPoint</vt:lpstr>
      <vt:lpstr> Els programa de suport psicològic  1.- Entrevista/es inicial a l’ASJTET  &gt; decisió personal  &gt; confidencialitat  &gt; concreció demanda  &gt; no condicionada  &gt; voluntat de treball personal  &gt; dedicació temporal  &gt; derivació al servei    </vt:lpstr>
      <vt:lpstr>Presentación de PowerPoint</vt:lpstr>
      <vt:lpstr>Presentación de PowerPoint</vt:lpstr>
      <vt:lpstr>Moltes gràcies per la seva atenció</vt:lpstr>
    </vt:vector>
  </TitlesOfParts>
  <Company>Acció Social i Ciutadania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BSF</dc:creator>
  <cp:lastModifiedBy>Carme Laorden</cp:lastModifiedBy>
  <cp:revision>368</cp:revision>
  <cp:lastPrinted>2018-09-10T09:08:41Z</cp:lastPrinted>
  <dcterms:created xsi:type="dcterms:W3CDTF">2013-10-08T09:42:20Z</dcterms:created>
  <dcterms:modified xsi:type="dcterms:W3CDTF">2019-03-12T10:09:00Z</dcterms:modified>
</cp:coreProperties>
</file>