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2"/>
  </p:notesMasterIdLst>
  <p:sldIdLst>
    <p:sldId id="257" r:id="rId2"/>
    <p:sldId id="278" r:id="rId3"/>
    <p:sldId id="258" r:id="rId4"/>
    <p:sldId id="267" r:id="rId5"/>
    <p:sldId id="268" r:id="rId6"/>
    <p:sldId id="259" r:id="rId7"/>
    <p:sldId id="264" r:id="rId8"/>
    <p:sldId id="260" r:id="rId9"/>
    <p:sldId id="261" r:id="rId10"/>
    <p:sldId id="265" r:id="rId11"/>
    <p:sldId id="263" r:id="rId12"/>
    <p:sldId id="269" r:id="rId13"/>
    <p:sldId id="270" r:id="rId14"/>
    <p:sldId id="271" r:id="rId15"/>
    <p:sldId id="272" r:id="rId16"/>
    <p:sldId id="273" r:id="rId17"/>
    <p:sldId id="276" r:id="rId18"/>
    <p:sldId id="277" r:id="rId19"/>
    <p:sldId id="274" r:id="rId20"/>
    <p:sldId id="275"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59E"/>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13437F-0F01-45A4-8447-70EB9FF54ADE}"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s-ES"/>
        </a:p>
      </dgm:t>
    </dgm:pt>
    <dgm:pt modelId="{0CFA3F2D-2A51-4950-95CA-B8646D88EA8D}">
      <dgm:prSet phldrT="[Texto]"/>
      <dgm:spPr/>
      <dgm:t>
        <a:bodyPr/>
        <a:lstStyle/>
        <a:p>
          <a:r>
            <a:rPr lang="es-ES" b="1" dirty="0" smtClean="0">
              <a:solidFill>
                <a:srgbClr val="C00000"/>
              </a:solidFill>
            </a:rPr>
            <a:t>IDEOLOGIES TÒXIQUES</a:t>
          </a:r>
          <a:endParaRPr lang="es-ES" b="1" dirty="0">
            <a:solidFill>
              <a:srgbClr val="C00000"/>
            </a:solidFill>
          </a:endParaRPr>
        </a:p>
      </dgm:t>
    </dgm:pt>
    <dgm:pt modelId="{19D5D3C9-0E2E-4D76-8362-C210F0EF8A9B}" type="parTrans" cxnId="{21BC51E8-6C89-4EB6-87D7-AE105D1C135E}">
      <dgm:prSet/>
      <dgm:spPr/>
      <dgm:t>
        <a:bodyPr/>
        <a:lstStyle/>
        <a:p>
          <a:endParaRPr lang="es-ES"/>
        </a:p>
      </dgm:t>
    </dgm:pt>
    <dgm:pt modelId="{917FBD61-3ECB-425D-AA6B-B4B8780AB4E4}" type="sibTrans" cxnId="{21BC51E8-6C89-4EB6-87D7-AE105D1C135E}">
      <dgm:prSet/>
      <dgm:spPr/>
      <dgm:t>
        <a:bodyPr/>
        <a:lstStyle/>
        <a:p>
          <a:endParaRPr lang="es-ES"/>
        </a:p>
      </dgm:t>
    </dgm:pt>
    <dgm:pt modelId="{BF3D0B24-B50E-4AD2-8AD8-B29A5FF60B86}">
      <dgm:prSet phldrT="[Texto]"/>
      <dgm:spPr/>
      <dgm:t>
        <a:bodyPr/>
        <a:lstStyle/>
        <a:p>
          <a:r>
            <a:rPr lang="es-ES" b="1" dirty="0" smtClean="0">
              <a:solidFill>
                <a:srgbClr val="002060"/>
              </a:solidFill>
            </a:rPr>
            <a:t>ESTRUCTURES SOCIALS</a:t>
          </a:r>
          <a:endParaRPr lang="es-ES" b="1" dirty="0">
            <a:solidFill>
              <a:srgbClr val="002060"/>
            </a:solidFill>
          </a:endParaRPr>
        </a:p>
      </dgm:t>
    </dgm:pt>
    <dgm:pt modelId="{1EA86456-F03D-45EE-8914-36FD0661E2B2}" type="parTrans" cxnId="{3EAB3571-8C3A-40E3-BBEC-15546221737B}">
      <dgm:prSet/>
      <dgm:spPr/>
      <dgm:t>
        <a:bodyPr/>
        <a:lstStyle/>
        <a:p>
          <a:endParaRPr lang="es-ES"/>
        </a:p>
      </dgm:t>
    </dgm:pt>
    <dgm:pt modelId="{37701159-2C62-456B-A0FF-33262A440C60}" type="sibTrans" cxnId="{3EAB3571-8C3A-40E3-BBEC-15546221737B}">
      <dgm:prSet/>
      <dgm:spPr/>
      <dgm:t>
        <a:bodyPr/>
        <a:lstStyle/>
        <a:p>
          <a:endParaRPr lang="es-ES"/>
        </a:p>
      </dgm:t>
    </dgm:pt>
    <dgm:pt modelId="{5A3FD2E6-8286-4289-89F1-55A38EE507D2}">
      <dgm:prSet phldrT="[Texto]"/>
      <dgm:spPr/>
      <dgm:t>
        <a:bodyPr/>
        <a:lstStyle/>
        <a:p>
          <a:r>
            <a:rPr lang="es-ES" b="1" dirty="0" smtClean="0">
              <a:solidFill>
                <a:srgbClr val="002060"/>
              </a:solidFill>
            </a:rPr>
            <a:t>RELACIONS INTERPERSONALS</a:t>
          </a:r>
          <a:endParaRPr lang="es-ES" b="1" dirty="0">
            <a:solidFill>
              <a:srgbClr val="002060"/>
            </a:solidFill>
          </a:endParaRPr>
        </a:p>
      </dgm:t>
    </dgm:pt>
    <dgm:pt modelId="{2F65527A-9DB9-41A9-B4E2-ADF4C60A6D0E}" type="parTrans" cxnId="{5C14EF06-A32C-4FB9-A035-B79AD426D0CE}">
      <dgm:prSet/>
      <dgm:spPr/>
      <dgm:t>
        <a:bodyPr/>
        <a:lstStyle/>
        <a:p>
          <a:endParaRPr lang="es-ES"/>
        </a:p>
      </dgm:t>
    </dgm:pt>
    <dgm:pt modelId="{40655761-0FB3-4F37-BF34-A8E3163C42B2}" type="sibTrans" cxnId="{5C14EF06-A32C-4FB9-A035-B79AD426D0CE}">
      <dgm:prSet/>
      <dgm:spPr/>
      <dgm:t>
        <a:bodyPr/>
        <a:lstStyle/>
        <a:p>
          <a:endParaRPr lang="es-ES"/>
        </a:p>
      </dgm:t>
    </dgm:pt>
    <dgm:pt modelId="{E2051455-0212-45EF-A0FD-A838D633F489}">
      <dgm:prSet/>
      <dgm:spPr/>
      <dgm:t>
        <a:bodyPr/>
        <a:lstStyle/>
        <a:p>
          <a:endParaRPr lang="es-ES" dirty="0"/>
        </a:p>
      </dgm:t>
    </dgm:pt>
    <dgm:pt modelId="{7A60EAC6-DC09-4CAA-8C9A-062650A6096F}" type="parTrans" cxnId="{E8A7120F-D520-45C2-82CF-DDCF0F90D5AF}">
      <dgm:prSet/>
      <dgm:spPr/>
      <dgm:t>
        <a:bodyPr/>
        <a:lstStyle/>
        <a:p>
          <a:endParaRPr lang="es-ES"/>
        </a:p>
      </dgm:t>
    </dgm:pt>
    <dgm:pt modelId="{9F2CBE2A-CE15-4CF2-AF2D-F5AB0394E7B5}" type="sibTrans" cxnId="{E8A7120F-D520-45C2-82CF-DDCF0F90D5AF}">
      <dgm:prSet/>
      <dgm:spPr/>
      <dgm:t>
        <a:bodyPr/>
        <a:lstStyle/>
        <a:p>
          <a:endParaRPr lang="es-ES"/>
        </a:p>
      </dgm:t>
    </dgm:pt>
    <dgm:pt modelId="{E8CEAA5B-C363-472D-8043-51635033DBA1}" type="pres">
      <dgm:prSet presAssocID="{5313437F-0F01-45A4-8447-70EB9FF54ADE}" presName="mainComposite" presStyleCnt="0">
        <dgm:presLayoutVars>
          <dgm:chPref val="1"/>
          <dgm:dir/>
          <dgm:animOne val="branch"/>
          <dgm:animLvl val="lvl"/>
          <dgm:resizeHandles val="exact"/>
        </dgm:presLayoutVars>
      </dgm:prSet>
      <dgm:spPr/>
      <dgm:t>
        <a:bodyPr/>
        <a:lstStyle/>
        <a:p>
          <a:endParaRPr lang="es-ES"/>
        </a:p>
      </dgm:t>
    </dgm:pt>
    <dgm:pt modelId="{2695E448-349E-4E65-82C4-D719C24B23A6}" type="pres">
      <dgm:prSet presAssocID="{5313437F-0F01-45A4-8447-70EB9FF54ADE}" presName="hierFlow" presStyleCnt="0"/>
      <dgm:spPr/>
    </dgm:pt>
    <dgm:pt modelId="{5BA9FB6B-1A8C-4D6C-AEE0-EA368FFC1A16}" type="pres">
      <dgm:prSet presAssocID="{5313437F-0F01-45A4-8447-70EB9FF54ADE}" presName="firstBuf" presStyleCnt="0"/>
      <dgm:spPr/>
    </dgm:pt>
    <dgm:pt modelId="{4DE4A641-99FC-41C0-8C7B-F3E2531209DD}" type="pres">
      <dgm:prSet presAssocID="{5313437F-0F01-45A4-8447-70EB9FF54ADE}" presName="hierChild1" presStyleCnt="0">
        <dgm:presLayoutVars>
          <dgm:chPref val="1"/>
          <dgm:animOne val="branch"/>
          <dgm:animLvl val="lvl"/>
        </dgm:presLayoutVars>
      </dgm:prSet>
      <dgm:spPr/>
    </dgm:pt>
    <dgm:pt modelId="{84F346D4-CDD4-4C62-B0E2-56FAA1CD8F8D}" type="pres">
      <dgm:prSet presAssocID="{0CFA3F2D-2A51-4950-95CA-B8646D88EA8D}" presName="Name17" presStyleCnt="0"/>
      <dgm:spPr/>
    </dgm:pt>
    <dgm:pt modelId="{EE53DD25-4C8D-48E0-A1DE-88EB2F20959C}" type="pres">
      <dgm:prSet presAssocID="{0CFA3F2D-2A51-4950-95CA-B8646D88EA8D}" presName="level1Shape" presStyleLbl="node0" presStyleIdx="0" presStyleCnt="1">
        <dgm:presLayoutVars>
          <dgm:chPref val="3"/>
        </dgm:presLayoutVars>
      </dgm:prSet>
      <dgm:spPr/>
      <dgm:t>
        <a:bodyPr/>
        <a:lstStyle/>
        <a:p>
          <a:endParaRPr lang="es-ES"/>
        </a:p>
      </dgm:t>
    </dgm:pt>
    <dgm:pt modelId="{2673625D-A36F-4620-A4D2-DFF6E45DBB19}" type="pres">
      <dgm:prSet presAssocID="{0CFA3F2D-2A51-4950-95CA-B8646D88EA8D}" presName="hierChild2" presStyleCnt="0"/>
      <dgm:spPr/>
    </dgm:pt>
    <dgm:pt modelId="{1CD18DC4-569B-447F-95C5-7D49C7C10BE9}" type="pres">
      <dgm:prSet presAssocID="{1EA86456-F03D-45EE-8914-36FD0661E2B2}" presName="Name25" presStyleLbl="parChTrans1D2" presStyleIdx="0" presStyleCnt="2"/>
      <dgm:spPr/>
      <dgm:t>
        <a:bodyPr/>
        <a:lstStyle/>
        <a:p>
          <a:endParaRPr lang="es-ES"/>
        </a:p>
      </dgm:t>
    </dgm:pt>
    <dgm:pt modelId="{719446FF-E84D-40FC-970E-7795DC3AA930}" type="pres">
      <dgm:prSet presAssocID="{1EA86456-F03D-45EE-8914-36FD0661E2B2}" presName="connTx" presStyleLbl="parChTrans1D2" presStyleIdx="0" presStyleCnt="2"/>
      <dgm:spPr/>
      <dgm:t>
        <a:bodyPr/>
        <a:lstStyle/>
        <a:p>
          <a:endParaRPr lang="es-ES"/>
        </a:p>
      </dgm:t>
    </dgm:pt>
    <dgm:pt modelId="{8111772A-6233-43B7-AAFD-E3610D6C7C53}" type="pres">
      <dgm:prSet presAssocID="{BF3D0B24-B50E-4AD2-8AD8-B29A5FF60B86}" presName="Name30" presStyleCnt="0"/>
      <dgm:spPr/>
    </dgm:pt>
    <dgm:pt modelId="{8252598D-F079-4B7E-BBEC-46B8BF3A645F}" type="pres">
      <dgm:prSet presAssocID="{BF3D0B24-B50E-4AD2-8AD8-B29A5FF60B86}" presName="level2Shape" presStyleLbl="node2" presStyleIdx="0" presStyleCnt="2" custLinFactNeighborX="-23202" custLinFactNeighborY="-35204"/>
      <dgm:spPr/>
      <dgm:t>
        <a:bodyPr/>
        <a:lstStyle/>
        <a:p>
          <a:endParaRPr lang="es-ES"/>
        </a:p>
      </dgm:t>
    </dgm:pt>
    <dgm:pt modelId="{AAA73FB2-D8E6-440A-B627-52BF2343F656}" type="pres">
      <dgm:prSet presAssocID="{BF3D0B24-B50E-4AD2-8AD8-B29A5FF60B86}" presName="hierChild3" presStyleCnt="0"/>
      <dgm:spPr/>
    </dgm:pt>
    <dgm:pt modelId="{831DAC8F-59D3-48AD-A2FC-C6D7CDE26AF0}" type="pres">
      <dgm:prSet presAssocID="{2F65527A-9DB9-41A9-B4E2-ADF4C60A6D0E}" presName="Name25" presStyleLbl="parChTrans1D2" presStyleIdx="1" presStyleCnt="2"/>
      <dgm:spPr/>
      <dgm:t>
        <a:bodyPr/>
        <a:lstStyle/>
        <a:p>
          <a:endParaRPr lang="es-ES"/>
        </a:p>
      </dgm:t>
    </dgm:pt>
    <dgm:pt modelId="{31418354-BC53-403C-84B3-784BFA08D45E}" type="pres">
      <dgm:prSet presAssocID="{2F65527A-9DB9-41A9-B4E2-ADF4C60A6D0E}" presName="connTx" presStyleLbl="parChTrans1D2" presStyleIdx="1" presStyleCnt="2"/>
      <dgm:spPr/>
      <dgm:t>
        <a:bodyPr/>
        <a:lstStyle/>
        <a:p>
          <a:endParaRPr lang="es-ES"/>
        </a:p>
      </dgm:t>
    </dgm:pt>
    <dgm:pt modelId="{E29A6088-7E99-402D-A774-EA79299DEC67}" type="pres">
      <dgm:prSet presAssocID="{5A3FD2E6-8286-4289-89F1-55A38EE507D2}" presName="Name30" presStyleCnt="0"/>
      <dgm:spPr/>
    </dgm:pt>
    <dgm:pt modelId="{B45F4AD4-CD1E-4544-9467-D7A92AB211FB}" type="pres">
      <dgm:prSet presAssocID="{5A3FD2E6-8286-4289-89F1-55A38EE507D2}" presName="level2Shape" presStyleLbl="node2" presStyleIdx="1" presStyleCnt="2" custLinFactNeighborX="-19605" custLinFactNeighborY="36810"/>
      <dgm:spPr/>
      <dgm:t>
        <a:bodyPr/>
        <a:lstStyle/>
        <a:p>
          <a:endParaRPr lang="es-ES"/>
        </a:p>
      </dgm:t>
    </dgm:pt>
    <dgm:pt modelId="{14991156-7A07-450F-9794-BA2671BF8FC4}" type="pres">
      <dgm:prSet presAssocID="{5A3FD2E6-8286-4289-89F1-55A38EE507D2}" presName="hierChild3" presStyleCnt="0"/>
      <dgm:spPr/>
    </dgm:pt>
    <dgm:pt modelId="{D62E0FFA-7505-4026-BBFD-ACDC3A0AB0A8}" type="pres">
      <dgm:prSet presAssocID="{5313437F-0F01-45A4-8447-70EB9FF54ADE}" presName="bgShapesFlow" presStyleCnt="0"/>
      <dgm:spPr/>
    </dgm:pt>
    <dgm:pt modelId="{16A70D22-95D4-46B5-A94C-37F376A5B867}" type="pres">
      <dgm:prSet presAssocID="{E2051455-0212-45EF-A0FD-A838D633F489}" presName="rectComp" presStyleCnt="0"/>
      <dgm:spPr/>
    </dgm:pt>
    <dgm:pt modelId="{0210D520-E6B7-4A9B-A9B4-26E75AC4DD45}" type="pres">
      <dgm:prSet presAssocID="{E2051455-0212-45EF-A0FD-A838D633F489}" presName="bgRect" presStyleLbl="bgShp" presStyleIdx="0" presStyleCnt="1"/>
      <dgm:spPr/>
      <dgm:t>
        <a:bodyPr/>
        <a:lstStyle/>
        <a:p>
          <a:endParaRPr lang="es-ES"/>
        </a:p>
      </dgm:t>
    </dgm:pt>
    <dgm:pt modelId="{F510D9A3-BBCC-48E6-9420-AACAA57610E7}" type="pres">
      <dgm:prSet presAssocID="{E2051455-0212-45EF-A0FD-A838D633F489}" presName="bgRectTx" presStyleLbl="bgShp" presStyleIdx="0" presStyleCnt="1">
        <dgm:presLayoutVars>
          <dgm:bulletEnabled val="1"/>
        </dgm:presLayoutVars>
      </dgm:prSet>
      <dgm:spPr/>
      <dgm:t>
        <a:bodyPr/>
        <a:lstStyle/>
        <a:p>
          <a:endParaRPr lang="es-ES"/>
        </a:p>
      </dgm:t>
    </dgm:pt>
  </dgm:ptLst>
  <dgm:cxnLst>
    <dgm:cxn modelId="{EC96C689-CD50-4ED3-B6A4-06FA83162566}" type="presOf" srcId="{1EA86456-F03D-45EE-8914-36FD0661E2B2}" destId="{719446FF-E84D-40FC-970E-7795DC3AA930}" srcOrd="1" destOrd="0" presId="urn:microsoft.com/office/officeart/2005/8/layout/hierarchy5"/>
    <dgm:cxn modelId="{8EF57CEC-2BCB-464F-A762-199EB757D6F4}" type="presOf" srcId="{2F65527A-9DB9-41A9-B4E2-ADF4C60A6D0E}" destId="{31418354-BC53-403C-84B3-784BFA08D45E}" srcOrd="1" destOrd="0" presId="urn:microsoft.com/office/officeart/2005/8/layout/hierarchy5"/>
    <dgm:cxn modelId="{5323DB73-3767-4CE8-BE26-F6888E8FD339}" type="presOf" srcId="{2F65527A-9DB9-41A9-B4E2-ADF4C60A6D0E}" destId="{831DAC8F-59D3-48AD-A2FC-C6D7CDE26AF0}" srcOrd="0" destOrd="0" presId="urn:microsoft.com/office/officeart/2005/8/layout/hierarchy5"/>
    <dgm:cxn modelId="{D17149B6-8D05-4953-AF20-C08D848AF5E1}" type="presOf" srcId="{5313437F-0F01-45A4-8447-70EB9FF54ADE}" destId="{E8CEAA5B-C363-472D-8043-51635033DBA1}" srcOrd="0" destOrd="0" presId="urn:microsoft.com/office/officeart/2005/8/layout/hierarchy5"/>
    <dgm:cxn modelId="{3EAB3571-8C3A-40E3-BBEC-15546221737B}" srcId="{0CFA3F2D-2A51-4950-95CA-B8646D88EA8D}" destId="{BF3D0B24-B50E-4AD2-8AD8-B29A5FF60B86}" srcOrd="0" destOrd="0" parTransId="{1EA86456-F03D-45EE-8914-36FD0661E2B2}" sibTransId="{37701159-2C62-456B-A0FF-33262A440C60}"/>
    <dgm:cxn modelId="{354A65B6-65AC-4F8F-9907-0B50EFEBEE03}" type="presOf" srcId="{0CFA3F2D-2A51-4950-95CA-B8646D88EA8D}" destId="{EE53DD25-4C8D-48E0-A1DE-88EB2F20959C}" srcOrd="0" destOrd="0" presId="urn:microsoft.com/office/officeart/2005/8/layout/hierarchy5"/>
    <dgm:cxn modelId="{03EE5D91-82FF-491D-8003-B429049600E6}" type="presOf" srcId="{E2051455-0212-45EF-A0FD-A838D633F489}" destId="{F510D9A3-BBCC-48E6-9420-AACAA57610E7}" srcOrd="1" destOrd="0" presId="urn:microsoft.com/office/officeart/2005/8/layout/hierarchy5"/>
    <dgm:cxn modelId="{2C6915DA-59F6-431C-AF0B-E7C045D41C04}" type="presOf" srcId="{BF3D0B24-B50E-4AD2-8AD8-B29A5FF60B86}" destId="{8252598D-F079-4B7E-BBEC-46B8BF3A645F}" srcOrd="0" destOrd="0" presId="urn:microsoft.com/office/officeart/2005/8/layout/hierarchy5"/>
    <dgm:cxn modelId="{4EFD2D4C-BAFD-4F20-9411-98BF25A93B88}" type="presOf" srcId="{E2051455-0212-45EF-A0FD-A838D633F489}" destId="{0210D520-E6B7-4A9B-A9B4-26E75AC4DD45}" srcOrd="0" destOrd="0" presId="urn:microsoft.com/office/officeart/2005/8/layout/hierarchy5"/>
    <dgm:cxn modelId="{8F8637BF-D433-4A9A-B5B4-F0EE3D81590E}" type="presOf" srcId="{5A3FD2E6-8286-4289-89F1-55A38EE507D2}" destId="{B45F4AD4-CD1E-4544-9467-D7A92AB211FB}" srcOrd="0" destOrd="0" presId="urn:microsoft.com/office/officeart/2005/8/layout/hierarchy5"/>
    <dgm:cxn modelId="{5C14EF06-A32C-4FB9-A035-B79AD426D0CE}" srcId="{0CFA3F2D-2A51-4950-95CA-B8646D88EA8D}" destId="{5A3FD2E6-8286-4289-89F1-55A38EE507D2}" srcOrd="1" destOrd="0" parTransId="{2F65527A-9DB9-41A9-B4E2-ADF4C60A6D0E}" sibTransId="{40655761-0FB3-4F37-BF34-A8E3163C42B2}"/>
    <dgm:cxn modelId="{E8A7120F-D520-45C2-82CF-DDCF0F90D5AF}" srcId="{5313437F-0F01-45A4-8447-70EB9FF54ADE}" destId="{E2051455-0212-45EF-A0FD-A838D633F489}" srcOrd="1" destOrd="0" parTransId="{7A60EAC6-DC09-4CAA-8C9A-062650A6096F}" sibTransId="{9F2CBE2A-CE15-4CF2-AF2D-F5AB0394E7B5}"/>
    <dgm:cxn modelId="{AF6751F4-0433-4D92-8FC1-C313BB559B50}" type="presOf" srcId="{1EA86456-F03D-45EE-8914-36FD0661E2B2}" destId="{1CD18DC4-569B-447F-95C5-7D49C7C10BE9}" srcOrd="0" destOrd="0" presId="urn:microsoft.com/office/officeart/2005/8/layout/hierarchy5"/>
    <dgm:cxn modelId="{21BC51E8-6C89-4EB6-87D7-AE105D1C135E}" srcId="{5313437F-0F01-45A4-8447-70EB9FF54ADE}" destId="{0CFA3F2D-2A51-4950-95CA-B8646D88EA8D}" srcOrd="0" destOrd="0" parTransId="{19D5D3C9-0E2E-4D76-8362-C210F0EF8A9B}" sibTransId="{917FBD61-3ECB-425D-AA6B-B4B8780AB4E4}"/>
    <dgm:cxn modelId="{288D4EA2-A617-4035-A5BF-40719EF1FC12}" type="presParOf" srcId="{E8CEAA5B-C363-472D-8043-51635033DBA1}" destId="{2695E448-349E-4E65-82C4-D719C24B23A6}" srcOrd="0" destOrd="0" presId="urn:microsoft.com/office/officeart/2005/8/layout/hierarchy5"/>
    <dgm:cxn modelId="{FA00095D-B202-43CA-825F-6EFE8865B6C8}" type="presParOf" srcId="{2695E448-349E-4E65-82C4-D719C24B23A6}" destId="{5BA9FB6B-1A8C-4D6C-AEE0-EA368FFC1A16}" srcOrd="0" destOrd="0" presId="urn:microsoft.com/office/officeart/2005/8/layout/hierarchy5"/>
    <dgm:cxn modelId="{18E22387-C401-4D9E-954F-5EDC268142A3}" type="presParOf" srcId="{2695E448-349E-4E65-82C4-D719C24B23A6}" destId="{4DE4A641-99FC-41C0-8C7B-F3E2531209DD}" srcOrd="1" destOrd="0" presId="urn:microsoft.com/office/officeart/2005/8/layout/hierarchy5"/>
    <dgm:cxn modelId="{D7676537-D846-4A61-AE29-8B23EE5F86BD}" type="presParOf" srcId="{4DE4A641-99FC-41C0-8C7B-F3E2531209DD}" destId="{84F346D4-CDD4-4C62-B0E2-56FAA1CD8F8D}" srcOrd="0" destOrd="0" presId="urn:microsoft.com/office/officeart/2005/8/layout/hierarchy5"/>
    <dgm:cxn modelId="{0FD089F3-9697-4B56-9A4D-102708C19954}" type="presParOf" srcId="{84F346D4-CDD4-4C62-B0E2-56FAA1CD8F8D}" destId="{EE53DD25-4C8D-48E0-A1DE-88EB2F20959C}" srcOrd="0" destOrd="0" presId="urn:microsoft.com/office/officeart/2005/8/layout/hierarchy5"/>
    <dgm:cxn modelId="{8B722361-758F-48E1-A6CA-A15A7C677A40}" type="presParOf" srcId="{84F346D4-CDD4-4C62-B0E2-56FAA1CD8F8D}" destId="{2673625D-A36F-4620-A4D2-DFF6E45DBB19}" srcOrd="1" destOrd="0" presId="urn:microsoft.com/office/officeart/2005/8/layout/hierarchy5"/>
    <dgm:cxn modelId="{F1F8823D-FB50-449B-AEF2-9497C36E841E}" type="presParOf" srcId="{2673625D-A36F-4620-A4D2-DFF6E45DBB19}" destId="{1CD18DC4-569B-447F-95C5-7D49C7C10BE9}" srcOrd="0" destOrd="0" presId="urn:microsoft.com/office/officeart/2005/8/layout/hierarchy5"/>
    <dgm:cxn modelId="{8979BEA0-DC7E-4351-9AF9-95A8001980E0}" type="presParOf" srcId="{1CD18DC4-569B-447F-95C5-7D49C7C10BE9}" destId="{719446FF-E84D-40FC-970E-7795DC3AA930}" srcOrd="0" destOrd="0" presId="urn:microsoft.com/office/officeart/2005/8/layout/hierarchy5"/>
    <dgm:cxn modelId="{F1041F75-5905-4E57-8114-0BF14E1E2C71}" type="presParOf" srcId="{2673625D-A36F-4620-A4D2-DFF6E45DBB19}" destId="{8111772A-6233-43B7-AAFD-E3610D6C7C53}" srcOrd="1" destOrd="0" presId="urn:microsoft.com/office/officeart/2005/8/layout/hierarchy5"/>
    <dgm:cxn modelId="{AE303BCB-CCF3-4A5A-91DE-DCE22EA0CA8D}" type="presParOf" srcId="{8111772A-6233-43B7-AAFD-E3610D6C7C53}" destId="{8252598D-F079-4B7E-BBEC-46B8BF3A645F}" srcOrd="0" destOrd="0" presId="urn:microsoft.com/office/officeart/2005/8/layout/hierarchy5"/>
    <dgm:cxn modelId="{639CCD52-775D-44FE-B4BC-C03C45E9A4D4}" type="presParOf" srcId="{8111772A-6233-43B7-AAFD-E3610D6C7C53}" destId="{AAA73FB2-D8E6-440A-B627-52BF2343F656}" srcOrd="1" destOrd="0" presId="urn:microsoft.com/office/officeart/2005/8/layout/hierarchy5"/>
    <dgm:cxn modelId="{2E8FFBF9-0D7B-4C32-8B7F-44BE3F8C7C80}" type="presParOf" srcId="{2673625D-A36F-4620-A4D2-DFF6E45DBB19}" destId="{831DAC8F-59D3-48AD-A2FC-C6D7CDE26AF0}" srcOrd="2" destOrd="0" presId="urn:microsoft.com/office/officeart/2005/8/layout/hierarchy5"/>
    <dgm:cxn modelId="{DF5A5ED6-9249-4294-8657-C99B8525A65B}" type="presParOf" srcId="{831DAC8F-59D3-48AD-A2FC-C6D7CDE26AF0}" destId="{31418354-BC53-403C-84B3-784BFA08D45E}" srcOrd="0" destOrd="0" presId="urn:microsoft.com/office/officeart/2005/8/layout/hierarchy5"/>
    <dgm:cxn modelId="{39D81FFB-3168-49D4-9255-494F0297F335}" type="presParOf" srcId="{2673625D-A36F-4620-A4D2-DFF6E45DBB19}" destId="{E29A6088-7E99-402D-A774-EA79299DEC67}" srcOrd="3" destOrd="0" presId="urn:microsoft.com/office/officeart/2005/8/layout/hierarchy5"/>
    <dgm:cxn modelId="{2AA3B2C1-6176-4403-A113-67BE1DA6AA69}" type="presParOf" srcId="{E29A6088-7E99-402D-A774-EA79299DEC67}" destId="{B45F4AD4-CD1E-4544-9467-D7A92AB211FB}" srcOrd="0" destOrd="0" presId="urn:microsoft.com/office/officeart/2005/8/layout/hierarchy5"/>
    <dgm:cxn modelId="{DA9E1993-24A3-4AD1-ACCB-05A30DF28DA8}" type="presParOf" srcId="{E29A6088-7E99-402D-A774-EA79299DEC67}" destId="{14991156-7A07-450F-9794-BA2671BF8FC4}" srcOrd="1" destOrd="0" presId="urn:microsoft.com/office/officeart/2005/8/layout/hierarchy5"/>
    <dgm:cxn modelId="{7EE71F0C-5917-4CBF-BDB6-ECDA99676F6F}" type="presParOf" srcId="{E8CEAA5B-C363-472D-8043-51635033DBA1}" destId="{D62E0FFA-7505-4026-BBFD-ACDC3A0AB0A8}" srcOrd="1" destOrd="0" presId="urn:microsoft.com/office/officeart/2005/8/layout/hierarchy5"/>
    <dgm:cxn modelId="{ADE05CE3-C299-4838-AB3B-69E482B1D901}" type="presParOf" srcId="{D62E0FFA-7505-4026-BBFD-ACDC3A0AB0A8}" destId="{16A70D22-95D4-46B5-A94C-37F376A5B867}" srcOrd="0" destOrd="0" presId="urn:microsoft.com/office/officeart/2005/8/layout/hierarchy5"/>
    <dgm:cxn modelId="{C98741C9-4234-4B27-AB81-08EC3459016F}" type="presParOf" srcId="{16A70D22-95D4-46B5-A94C-37F376A5B867}" destId="{0210D520-E6B7-4A9B-A9B4-26E75AC4DD45}" srcOrd="0" destOrd="0" presId="urn:microsoft.com/office/officeart/2005/8/layout/hierarchy5"/>
    <dgm:cxn modelId="{7CEE9D3F-674B-4F25-BA9B-D0ACA0E9FB61}" type="presParOf" srcId="{16A70D22-95D4-46B5-A94C-37F376A5B867}" destId="{F510D9A3-BBCC-48E6-9420-AACAA57610E7}"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F99397-D58A-4218-AABA-785602CA503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ES"/>
        </a:p>
      </dgm:t>
    </dgm:pt>
    <dgm:pt modelId="{F79E314E-63A0-47D7-AAF9-586EB8BB1A7E}">
      <dgm:prSet phldrT="[Texto]" custT="1"/>
      <dgm:spPr/>
      <dgm:t>
        <a:bodyPr/>
        <a:lstStyle/>
        <a:p>
          <a:r>
            <a:rPr lang="es-ES" sz="2800" dirty="0" smtClean="0">
              <a:solidFill>
                <a:schemeClr val="accent6">
                  <a:lumMod val="50000"/>
                </a:schemeClr>
              </a:solidFill>
            </a:rPr>
            <a:t>Per </a:t>
          </a:r>
          <a:r>
            <a:rPr lang="es-ES" sz="2800" dirty="0" err="1" smtClean="0">
              <a:solidFill>
                <a:schemeClr val="accent6">
                  <a:lumMod val="50000"/>
                </a:schemeClr>
              </a:solidFill>
            </a:rPr>
            <a:t>què</a:t>
          </a:r>
          <a:r>
            <a:rPr lang="es-ES" sz="2800" dirty="0" smtClean="0">
              <a:solidFill>
                <a:schemeClr val="accent6">
                  <a:lumMod val="50000"/>
                </a:schemeClr>
              </a:solidFill>
            </a:rPr>
            <a:t> </a:t>
          </a:r>
          <a:r>
            <a:rPr lang="es-ES" sz="2800" dirty="0" err="1" smtClean="0">
              <a:solidFill>
                <a:schemeClr val="accent6">
                  <a:lumMod val="50000"/>
                </a:schemeClr>
              </a:solidFill>
            </a:rPr>
            <a:t>passa</a:t>
          </a:r>
          <a:r>
            <a:rPr lang="es-ES" sz="2800" dirty="0" smtClean="0">
              <a:solidFill>
                <a:schemeClr val="accent6">
                  <a:lumMod val="50000"/>
                </a:schemeClr>
              </a:solidFill>
            </a:rPr>
            <a:t> </a:t>
          </a:r>
          <a:r>
            <a:rPr lang="es-ES" sz="2800" dirty="0" err="1" smtClean="0">
              <a:solidFill>
                <a:schemeClr val="accent6">
                  <a:lumMod val="50000"/>
                </a:schemeClr>
              </a:solidFill>
            </a:rPr>
            <a:t>tot</a:t>
          </a:r>
          <a:r>
            <a:rPr lang="es-ES" sz="2800" dirty="0" smtClean="0">
              <a:solidFill>
                <a:schemeClr val="accent6">
                  <a:lumMod val="50000"/>
                </a:schemeClr>
              </a:solidFill>
            </a:rPr>
            <a:t> </a:t>
          </a:r>
          <a:r>
            <a:rPr lang="es-ES" sz="2800" dirty="0" err="1" smtClean="0">
              <a:solidFill>
                <a:schemeClr val="accent6">
                  <a:lumMod val="50000"/>
                </a:schemeClr>
              </a:solidFill>
            </a:rPr>
            <a:t>això</a:t>
          </a:r>
          <a:r>
            <a:rPr lang="es-ES" sz="2800" dirty="0" smtClean="0">
              <a:solidFill>
                <a:schemeClr val="accent6">
                  <a:lumMod val="50000"/>
                </a:schemeClr>
              </a:solidFill>
            </a:rPr>
            <a:t>…?</a:t>
          </a:r>
          <a:endParaRPr lang="es-ES" sz="2800" dirty="0">
            <a:solidFill>
              <a:schemeClr val="accent6">
                <a:lumMod val="50000"/>
              </a:schemeClr>
            </a:solidFill>
          </a:endParaRPr>
        </a:p>
      </dgm:t>
    </dgm:pt>
    <dgm:pt modelId="{BE89993D-E160-4B10-9164-3E46E8213D5D}" type="parTrans" cxnId="{D06905D7-71F2-43EE-842D-8F2D6B1D534A}">
      <dgm:prSet/>
      <dgm:spPr/>
      <dgm:t>
        <a:bodyPr/>
        <a:lstStyle/>
        <a:p>
          <a:endParaRPr lang="es-ES"/>
        </a:p>
      </dgm:t>
    </dgm:pt>
    <dgm:pt modelId="{BF7128A2-776C-445E-A167-3F547B9D136C}" type="sibTrans" cxnId="{D06905D7-71F2-43EE-842D-8F2D6B1D534A}">
      <dgm:prSet/>
      <dgm:spPr/>
      <dgm:t>
        <a:bodyPr/>
        <a:lstStyle/>
        <a:p>
          <a:endParaRPr lang="es-ES"/>
        </a:p>
      </dgm:t>
    </dgm:pt>
    <dgm:pt modelId="{F266F3C4-D129-4D54-8024-F2E10E85DCAF}">
      <dgm:prSet phldrT="[Texto]" custT="1"/>
      <dgm:spPr/>
      <dgm:t>
        <a:bodyPr/>
        <a:lstStyle/>
        <a:p>
          <a:r>
            <a:rPr lang="es-ES" sz="2400" dirty="0" smtClean="0">
              <a:solidFill>
                <a:schemeClr val="accent6">
                  <a:lumMod val="50000"/>
                </a:schemeClr>
              </a:solidFill>
            </a:rPr>
            <a:t>A. </a:t>
          </a:r>
          <a:r>
            <a:rPr lang="es-ES" sz="2400" dirty="0" err="1" smtClean="0">
              <a:solidFill>
                <a:schemeClr val="accent6">
                  <a:lumMod val="50000"/>
                </a:schemeClr>
              </a:solidFill>
            </a:rPr>
            <a:t>Conciència</a:t>
          </a:r>
          <a:r>
            <a:rPr lang="es-ES" sz="2400" dirty="0" smtClean="0">
              <a:solidFill>
                <a:schemeClr val="accent6">
                  <a:lumMod val="50000"/>
                </a:schemeClr>
              </a:solidFill>
            </a:rPr>
            <a:t>  moral i </a:t>
          </a:r>
          <a:r>
            <a:rPr lang="es-ES" sz="2400" dirty="0" err="1" smtClean="0">
              <a:solidFill>
                <a:schemeClr val="accent6">
                  <a:lumMod val="50000"/>
                </a:schemeClr>
              </a:solidFill>
            </a:rPr>
            <a:t>empatia</a:t>
          </a:r>
          <a:endParaRPr lang="es-ES" sz="2400" dirty="0">
            <a:solidFill>
              <a:schemeClr val="accent6">
                <a:lumMod val="50000"/>
              </a:schemeClr>
            </a:solidFill>
          </a:endParaRPr>
        </a:p>
      </dgm:t>
    </dgm:pt>
    <dgm:pt modelId="{496DDF74-DDDF-4F6F-B1CE-768CA97EC259}" type="parTrans" cxnId="{28C3022D-1220-424A-8229-4C9A21C8B6B4}">
      <dgm:prSet/>
      <dgm:spPr/>
      <dgm:t>
        <a:bodyPr/>
        <a:lstStyle/>
        <a:p>
          <a:endParaRPr lang="es-ES"/>
        </a:p>
      </dgm:t>
    </dgm:pt>
    <dgm:pt modelId="{638B53C5-1EC3-4AAF-9F62-375989AD856B}" type="sibTrans" cxnId="{28C3022D-1220-424A-8229-4C9A21C8B6B4}">
      <dgm:prSet/>
      <dgm:spPr/>
      <dgm:t>
        <a:bodyPr/>
        <a:lstStyle/>
        <a:p>
          <a:endParaRPr lang="es-ES"/>
        </a:p>
      </dgm:t>
    </dgm:pt>
    <dgm:pt modelId="{EB721CD5-601C-4ED3-A068-E0C9CF3DED24}">
      <dgm:prSet phldrT="[Texto]" custT="1"/>
      <dgm:spPr/>
      <dgm:t>
        <a:bodyPr/>
        <a:lstStyle/>
        <a:p>
          <a:r>
            <a:rPr lang="es-ES" sz="2400" dirty="0" smtClean="0">
              <a:solidFill>
                <a:schemeClr val="accent6">
                  <a:lumMod val="50000"/>
                </a:schemeClr>
              </a:solidFill>
            </a:rPr>
            <a:t>B. </a:t>
          </a:r>
        </a:p>
        <a:p>
          <a:r>
            <a:rPr lang="es-ES" sz="2400" dirty="0" err="1" smtClean="0">
              <a:solidFill>
                <a:schemeClr val="accent6">
                  <a:lumMod val="50000"/>
                </a:schemeClr>
              </a:solidFill>
            </a:rPr>
            <a:t>Valors</a:t>
          </a:r>
          <a:r>
            <a:rPr lang="es-ES" sz="2400" dirty="0" smtClean="0">
              <a:solidFill>
                <a:schemeClr val="accent6">
                  <a:lumMod val="50000"/>
                </a:schemeClr>
              </a:solidFill>
            </a:rPr>
            <a:t> </a:t>
          </a:r>
          <a:r>
            <a:rPr lang="es-ES" sz="2400" dirty="0" err="1" smtClean="0">
              <a:solidFill>
                <a:schemeClr val="accent6">
                  <a:lumMod val="50000"/>
                </a:schemeClr>
              </a:solidFill>
            </a:rPr>
            <a:t>predominats</a:t>
          </a:r>
          <a:r>
            <a:rPr lang="es-ES" sz="2400" dirty="0" smtClean="0">
              <a:solidFill>
                <a:schemeClr val="accent6">
                  <a:lumMod val="50000"/>
                </a:schemeClr>
              </a:solidFill>
            </a:rPr>
            <a:t> </a:t>
          </a:r>
          <a:r>
            <a:rPr lang="es-ES" sz="2400" dirty="0" err="1" smtClean="0">
              <a:solidFill>
                <a:schemeClr val="accent6">
                  <a:lumMod val="50000"/>
                </a:schemeClr>
              </a:solidFill>
            </a:rPr>
            <a:t>actuals</a:t>
          </a:r>
          <a:endParaRPr lang="es-ES" sz="2400" dirty="0">
            <a:solidFill>
              <a:schemeClr val="accent6">
                <a:lumMod val="50000"/>
              </a:schemeClr>
            </a:solidFill>
          </a:endParaRPr>
        </a:p>
      </dgm:t>
    </dgm:pt>
    <dgm:pt modelId="{05E51B46-E3A6-499F-B32E-A7452F3D634B}" type="parTrans" cxnId="{F4D47D67-BF8F-4560-8E21-37B63ADCD9A6}">
      <dgm:prSet/>
      <dgm:spPr/>
      <dgm:t>
        <a:bodyPr/>
        <a:lstStyle/>
        <a:p>
          <a:endParaRPr lang="es-ES"/>
        </a:p>
      </dgm:t>
    </dgm:pt>
    <dgm:pt modelId="{E4A1E476-6EBA-4101-A4FF-818B0F28F72F}" type="sibTrans" cxnId="{F4D47D67-BF8F-4560-8E21-37B63ADCD9A6}">
      <dgm:prSet/>
      <dgm:spPr/>
      <dgm:t>
        <a:bodyPr/>
        <a:lstStyle/>
        <a:p>
          <a:endParaRPr lang="es-ES"/>
        </a:p>
      </dgm:t>
    </dgm:pt>
    <dgm:pt modelId="{026C8BEC-08C6-4580-9751-26069FEAC9D0}">
      <dgm:prSet phldrT="[Texto]" custT="1"/>
      <dgm:spPr/>
      <dgm:t>
        <a:bodyPr/>
        <a:lstStyle/>
        <a:p>
          <a:r>
            <a:rPr lang="es-ES" sz="2400" dirty="0" smtClean="0">
              <a:solidFill>
                <a:schemeClr val="accent6">
                  <a:lumMod val="50000"/>
                </a:schemeClr>
              </a:solidFill>
            </a:rPr>
            <a:t>C.</a:t>
          </a:r>
        </a:p>
        <a:p>
          <a:r>
            <a:rPr lang="es-ES" sz="2400" dirty="0" err="1" smtClean="0">
              <a:solidFill>
                <a:schemeClr val="accent6">
                  <a:lumMod val="50000"/>
                </a:schemeClr>
              </a:solidFill>
            </a:rPr>
            <a:t>Altres</a:t>
          </a:r>
          <a:r>
            <a:rPr lang="es-ES" sz="2400" dirty="0" smtClean="0">
              <a:solidFill>
                <a:schemeClr val="accent6">
                  <a:lumMod val="50000"/>
                </a:schemeClr>
              </a:solidFill>
            </a:rPr>
            <a:t>…</a:t>
          </a:r>
          <a:endParaRPr lang="es-ES" sz="2400" dirty="0">
            <a:solidFill>
              <a:schemeClr val="accent6">
                <a:lumMod val="50000"/>
              </a:schemeClr>
            </a:solidFill>
          </a:endParaRPr>
        </a:p>
      </dgm:t>
    </dgm:pt>
    <dgm:pt modelId="{93275B17-A176-42F9-91F4-52BEAAE1F282}" type="parTrans" cxnId="{EA55130A-FC8A-4364-A071-17D20B0D22E6}">
      <dgm:prSet/>
      <dgm:spPr/>
      <dgm:t>
        <a:bodyPr/>
        <a:lstStyle/>
        <a:p>
          <a:endParaRPr lang="es-ES"/>
        </a:p>
      </dgm:t>
    </dgm:pt>
    <dgm:pt modelId="{30D6E8ED-7A10-4C97-90BA-6712BBAD04E0}" type="sibTrans" cxnId="{EA55130A-FC8A-4364-A071-17D20B0D22E6}">
      <dgm:prSet/>
      <dgm:spPr/>
      <dgm:t>
        <a:bodyPr/>
        <a:lstStyle/>
        <a:p>
          <a:endParaRPr lang="es-ES"/>
        </a:p>
      </dgm:t>
    </dgm:pt>
    <dgm:pt modelId="{BD2DEB07-2C15-4B70-B136-D4C4A24E989B}" type="pres">
      <dgm:prSet presAssocID="{B2F99397-D58A-4218-AABA-785602CA503E}" presName="hierChild1" presStyleCnt="0">
        <dgm:presLayoutVars>
          <dgm:chPref val="1"/>
          <dgm:dir/>
          <dgm:animOne val="branch"/>
          <dgm:animLvl val="lvl"/>
          <dgm:resizeHandles/>
        </dgm:presLayoutVars>
      </dgm:prSet>
      <dgm:spPr/>
      <dgm:t>
        <a:bodyPr/>
        <a:lstStyle/>
        <a:p>
          <a:endParaRPr lang="es-ES"/>
        </a:p>
      </dgm:t>
    </dgm:pt>
    <dgm:pt modelId="{1549C20D-BDFC-47A2-9C22-5EDE87EA7942}" type="pres">
      <dgm:prSet presAssocID="{F79E314E-63A0-47D7-AAF9-586EB8BB1A7E}" presName="hierRoot1" presStyleCnt="0"/>
      <dgm:spPr/>
    </dgm:pt>
    <dgm:pt modelId="{703A2782-80FC-4F36-854B-D21B7BE1181A}" type="pres">
      <dgm:prSet presAssocID="{F79E314E-63A0-47D7-AAF9-586EB8BB1A7E}" presName="composite" presStyleCnt="0"/>
      <dgm:spPr/>
    </dgm:pt>
    <dgm:pt modelId="{98C33929-E76D-4BA8-8D7C-46D41A06C017}" type="pres">
      <dgm:prSet presAssocID="{F79E314E-63A0-47D7-AAF9-586EB8BB1A7E}" presName="background" presStyleLbl="node0" presStyleIdx="0" presStyleCnt="1"/>
      <dgm:spPr/>
    </dgm:pt>
    <dgm:pt modelId="{8170FA15-4AE5-4536-BF97-4733EAE2A85F}" type="pres">
      <dgm:prSet presAssocID="{F79E314E-63A0-47D7-AAF9-586EB8BB1A7E}" presName="text" presStyleLbl="fgAcc0" presStyleIdx="0" presStyleCnt="1" custScaleX="249141">
        <dgm:presLayoutVars>
          <dgm:chPref val="3"/>
        </dgm:presLayoutVars>
      </dgm:prSet>
      <dgm:spPr/>
      <dgm:t>
        <a:bodyPr/>
        <a:lstStyle/>
        <a:p>
          <a:endParaRPr lang="es-ES"/>
        </a:p>
      </dgm:t>
    </dgm:pt>
    <dgm:pt modelId="{A29B5053-36DC-4BF9-B193-FDC5B412B9AD}" type="pres">
      <dgm:prSet presAssocID="{F79E314E-63A0-47D7-AAF9-586EB8BB1A7E}" presName="hierChild2" presStyleCnt="0"/>
      <dgm:spPr/>
    </dgm:pt>
    <dgm:pt modelId="{21BCE125-F9CE-4F50-A49C-1AE8FF0E7281}" type="pres">
      <dgm:prSet presAssocID="{496DDF74-DDDF-4F6F-B1CE-768CA97EC259}" presName="Name10" presStyleLbl="parChTrans1D2" presStyleIdx="0" presStyleCnt="3"/>
      <dgm:spPr/>
      <dgm:t>
        <a:bodyPr/>
        <a:lstStyle/>
        <a:p>
          <a:endParaRPr lang="es-ES"/>
        </a:p>
      </dgm:t>
    </dgm:pt>
    <dgm:pt modelId="{D4034865-A5C0-4550-998E-168B18CD8AC1}" type="pres">
      <dgm:prSet presAssocID="{F266F3C4-D129-4D54-8024-F2E10E85DCAF}" presName="hierRoot2" presStyleCnt="0"/>
      <dgm:spPr/>
    </dgm:pt>
    <dgm:pt modelId="{3AE748D2-9B90-4A4B-BE16-82B302912A01}" type="pres">
      <dgm:prSet presAssocID="{F266F3C4-D129-4D54-8024-F2E10E85DCAF}" presName="composite2" presStyleCnt="0"/>
      <dgm:spPr/>
    </dgm:pt>
    <dgm:pt modelId="{C5A4F131-2C69-4F02-8D95-102A63AF4ACB}" type="pres">
      <dgm:prSet presAssocID="{F266F3C4-D129-4D54-8024-F2E10E85DCAF}" presName="background2" presStyleLbl="node2" presStyleIdx="0" presStyleCnt="3"/>
      <dgm:spPr/>
    </dgm:pt>
    <dgm:pt modelId="{E811F675-4912-4412-9521-A947F44DD62B}" type="pres">
      <dgm:prSet presAssocID="{F266F3C4-D129-4D54-8024-F2E10E85DCAF}" presName="text2" presStyleLbl="fgAcc2" presStyleIdx="0" presStyleCnt="3" custScaleY="176779" custLinFactNeighborX="-9563" custLinFactNeighborY="-1442">
        <dgm:presLayoutVars>
          <dgm:chPref val="3"/>
        </dgm:presLayoutVars>
      </dgm:prSet>
      <dgm:spPr/>
      <dgm:t>
        <a:bodyPr/>
        <a:lstStyle/>
        <a:p>
          <a:endParaRPr lang="es-ES"/>
        </a:p>
      </dgm:t>
    </dgm:pt>
    <dgm:pt modelId="{A7BDA747-2BCA-4502-94E8-9FB1818EE363}" type="pres">
      <dgm:prSet presAssocID="{F266F3C4-D129-4D54-8024-F2E10E85DCAF}" presName="hierChild3" presStyleCnt="0"/>
      <dgm:spPr/>
    </dgm:pt>
    <dgm:pt modelId="{8331B1A2-BEEB-477F-9F0C-01FC1CB21477}" type="pres">
      <dgm:prSet presAssocID="{05E51B46-E3A6-499F-B32E-A7452F3D634B}" presName="Name10" presStyleLbl="parChTrans1D2" presStyleIdx="1" presStyleCnt="3"/>
      <dgm:spPr/>
      <dgm:t>
        <a:bodyPr/>
        <a:lstStyle/>
        <a:p>
          <a:endParaRPr lang="es-ES"/>
        </a:p>
      </dgm:t>
    </dgm:pt>
    <dgm:pt modelId="{644DF13A-1489-499D-90F4-69E24D71912E}" type="pres">
      <dgm:prSet presAssocID="{EB721CD5-601C-4ED3-A068-E0C9CF3DED24}" presName="hierRoot2" presStyleCnt="0"/>
      <dgm:spPr/>
    </dgm:pt>
    <dgm:pt modelId="{590742DE-660E-4647-95F3-6B80B26ED811}" type="pres">
      <dgm:prSet presAssocID="{EB721CD5-601C-4ED3-A068-E0C9CF3DED24}" presName="composite2" presStyleCnt="0"/>
      <dgm:spPr/>
    </dgm:pt>
    <dgm:pt modelId="{721BA5EA-CC27-4FB7-9A0E-F82B76200B4D}" type="pres">
      <dgm:prSet presAssocID="{EB721CD5-601C-4ED3-A068-E0C9CF3DED24}" presName="background2" presStyleLbl="node2" presStyleIdx="1" presStyleCnt="3"/>
      <dgm:spPr/>
    </dgm:pt>
    <dgm:pt modelId="{4A6F706E-6CAB-464E-BA32-7C2D59B79B8E}" type="pres">
      <dgm:prSet presAssocID="{EB721CD5-601C-4ED3-A068-E0C9CF3DED24}" presName="text2" presStyleLbl="fgAcc2" presStyleIdx="1" presStyleCnt="3" custScaleX="122135" custScaleY="198725">
        <dgm:presLayoutVars>
          <dgm:chPref val="3"/>
        </dgm:presLayoutVars>
      </dgm:prSet>
      <dgm:spPr/>
      <dgm:t>
        <a:bodyPr/>
        <a:lstStyle/>
        <a:p>
          <a:endParaRPr lang="es-ES"/>
        </a:p>
      </dgm:t>
    </dgm:pt>
    <dgm:pt modelId="{9CF88804-C657-4DCD-AE18-313B2E9CBE77}" type="pres">
      <dgm:prSet presAssocID="{EB721CD5-601C-4ED3-A068-E0C9CF3DED24}" presName="hierChild3" presStyleCnt="0"/>
      <dgm:spPr/>
    </dgm:pt>
    <dgm:pt modelId="{9F5E03B0-1897-4CAE-AC88-8454DEBC5D6C}" type="pres">
      <dgm:prSet presAssocID="{93275B17-A176-42F9-91F4-52BEAAE1F282}" presName="Name10" presStyleLbl="parChTrans1D2" presStyleIdx="2" presStyleCnt="3"/>
      <dgm:spPr/>
      <dgm:t>
        <a:bodyPr/>
        <a:lstStyle/>
        <a:p>
          <a:endParaRPr lang="es-ES"/>
        </a:p>
      </dgm:t>
    </dgm:pt>
    <dgm:pt modelId="{FD512F37-C6C3-46CB-8F69-6AD7059A27B3}" type="pres">
      <dgm:prSet presAssocID="{026C8BEC-08C6-4580-9751-26069FEAC9D0}" presName="hierRoot2" presStyleCnt="0"/>
      <dgm:spPr/>
    </dgm:pt>
    <dgm:pt modelId="{DDB0E983-0B8F-48CE-973D-3B8617323FAD}" type="pres">
      <dgm:prSet presAssocID="{026C8BEC-08C6-4580-9751-26069FEAC9D0}" presName="composite2" presStyleCnt="0"/>
      <dgm:spPr/>
    </dgm:pt>
    <dgm:pt modelId="{EB73E362-492F-4819-B7E6-96C4D0779F3E}" type="pres">
      <dgm:prSet presAssocID="{026C8BEC-08C6-4580-9751-26069FEAC9D0}" presName="background2" presStyleLbl="node2" presStyleIdx="2" presStyleCnt="3"/>
      <dgm:spPr/>
    </dgm:pt>
    <dgm:pt modelId="{FEA9A9B1-6F02-4C43-826F-8D663BBA19B6}" type="pres">
      <dgm:prSet presAssocID="{026C8BEC-08C6-4580-9751-26069FEAC9D0}" presName="text2" presStyleLbl="fgAcc2" presStyleIdx="2" presStyleCnt="3">
        <dgm:presLayoutVars>
          <dgm:chPref val="3"/>
        </dgm:presLayoutVars>
      </dgm:prSet>
      <dgm:spPr/>
      <dgm:t>
        <a:bodyPr/>
        <a:lstStyle/>
        <a:p>
          <a:endParaRPr lang="es-ES"/>
        </a:p>
      </dgm:t>
    </dgm:pt>
    <dgm:pt modelId="{E8012B68-810A-414D-8FDE-130DFD744AF1}" type="pres">
      <dgm:prSet presAssocID="{026C8BEC-08C6-4580-9751-26069FEAC9D0}" presName="hierChild3" presStyleCnt="0"/>
      <dgm:spPr/>
    </dgm:pt>
  </dgm:ptLst>
  <dgm:cxnLst>
    <dgm:cxn modelId="{A9C1D192-EC33-4716-8279-87F2EA05F4C6}" type="presOf" srcId="{F266F3C4-D129-4D54-8024-F2E10E85DCAF}" destId="{E811F675-4912-4412-9521-A947F44DD62B}" srcOrd="0" destOrd="0" presId="urn:microsoft.com/office/officeart/2005/8/layout/hierarchy1"/>
    <dgm:cxn modelId="{63397CB1-3708-438A-A53C-237D969834D3}" type="presOf" srcId="{93275B17-A176-42F9-91F4-52BEAAE1F282}" destId="{9F5E03B0-1897-4CAE-AC88-8454DEBC5D6C}" srcOrd="0" destOrd="0" presId="urn:microsoft.com/office/officeart/2005/8/layout/hierarchy1"/>
    <dgm:cxn modelId="{70A3CA98-FDD0-40BF-A4B4-EDFC74EB5092}" type="presOf" srcId="{B2F99397-D58A-4218-AABA-785602CA503E}" destId="{BD2DEB07-2C15-4B70-B136-D4C4A24E989B}" srcOrd="0" destOrd="0" presId="urn:microsoft.com/office/officeart/2005/8/layout/hierarchy1"/>
    <dgm:cxn modelId="{AAA33BA4-54F7-44E3-8617-5EE8EEC52961}" type="presOf" srcId="{EB721CD5-601C-4ED3-A068-E0C9CF3DED24}" destId="{4A6F706E-6CAB-464E-BA32-7C2D59B79B8E}" srcOrd="0" destOrd="0" presId="urn:microsoft.com/office/officeart/2005/8/layout/hierarchy1"/>
    <dgm:cxn modelId="{B46D93A5-79B8-4295-88DF-4886C85E7110}" type="presOf" srcId="{026C8BEC-08C6-4580-9751-26069FEAC9D0}" destId="{FEA9A9B1-6F02-4C43-826F-8D663BBA19B6}" srcOrd="0" destOrd="0" presId="urn:microsoft.com/office/officeart/2005/8/layout/hierarchy1"/>
    <dgm:cxn modelId="{28C3022D-1220-424A-8229-4C9A21C8B6B4}" srcId="{F79E314E-63A0-47D7-AAF9-586EB8BB1A7E}" destId="{F266F3C4-D129-4D54-8024-F2E10E85DCAF}" srcOrd="0" destOrd="0" parTransId="{496DDF74-DDDF-4F6F-B1CE-768CA97EC259}" sibTransId="{638B53C5-1EC3-4AAF-9F62-375989AD856B}"/>
    <dgm:cxn modelId="{EA55130A-FC8A-4364-A071-17D20B0D22E6}" srcId="{F79E314E-63A0-47D7-AAF9-586EB8BB1A7E}" destId="{026C8BEC-08C6-4580-9751-26069FEAC9D0}" srcOrd="2" destOrd="0" parTransId="{93275B17-A176-42F9-91F4-52BEAAE1F282}" sibTransId="{30D6E8ED-7A10-4C97-90BA-6712BBAD04E0}"/>
    <dgm:cxn modelId="{459B3399-CD48-4FFB-A238-C8CFD9568F6D}" type="presOf" srcId="{F79E314E-63A0-47D7-AAF9-586EB8BB1A7E}" destId="{8170FA15-4AE5-4536-BF97-4733EAE2A85F}" srcOrd="0" destOrd="0" presId="urn:microsoft.com/office/officeart/2005/8/layout/hierarchy1"/>
    <dgm:cxn modelId="{7B93E1C2-A2B4-4C91-B161-81284D1A9AE3}" type="presOf" srcId="{05E51B46-E3A6-499F-B32E-A7452F3D634B}" destId="{8331B1A2-BEEB-477F-9F0C-01FC1CB21477}" srcOrd="0" destOrd="0" presId="urn:microsoft.com/office/officeart/2005/8/layout/hierarchy1"/>
    <dgm:cxn modelId="{D06905D7-71F2-43EE-842D-8F2D6B1D534A}" srcId="{B2F99397-D58A-4218-AABA-785602CA503E}" destId="{F79E314E-63A0-47D7-AAF9-586EB8BB1A7E}" srcOrd="0" destOrd="0" parTransId="{BE89993D-E160-4B10-9164-3E46E8213D5D}" sibTransId="{BF7128A2-776C-445E-A167-3F547B9D136C}"/>
    <dgm:cxn modelId="{777ECF7D-2339-48BA-8C01-FA6A82B8333A}" type="presOf" srcId="{496DDF74-DDDF-4F6F-B1CE-768CA97EC259}" destId="{21BCE125-F9CE-4F50-A49C-1AE8FF0E7281}" srcOrd="0" destOrd="0" presId="urn:microsoft.com/office/officeart/2005/8/layout/hierarchy1"/>
    <dgm:cxn modelId="{F4D47D67-BF8F-4560-8E21-37B63ADCD9A6}" srcId="{F79E314E-63A0-47D7-AAF9-586EB8BB1A7E}" destId="{EB721CD5-601C-4ED3-A068-E0C9CF3DED24}" srcOrd="1" destOrd="0" parTransId="{05E51B46-E3A6-499F-B32E-A7452F3D634B}" sibTransId="{E4A1E476-6EBA-4101-A4FF-818B0F28F72F}"/>
    <dgm:cxn modelId="{FBC14A43-A4CD-4B89-A94B-9C52624E3120}" type="presParOf" srcId="{BD2DEB07-2C15-4B70-B136-D4C4A24E989B}" destId="{1549C20D-BDFC-47A2-9C22-5EDE87EA7942}" srcOrd="0" destOrd="0" presId="urn:microsoft.com/office/officeart/2005/8/layout/hierarchy1"/>
    <dgm:cxn modelId="{1DA437A8-B65C-4E21-B21D-8FB31AD6A4DE}" type="presParOf" srcId="{1549C20D-BDFC-47A2-9C22-5EDE87EA7942}" destId="{703A2782-80FC-4F36-854B-D21B7BE1181A}" srcOrd="0" destOrd="0" presId="urn:microsoft.com/office/officeart/2005/8/layout/hierarchy1"/>
    <dgm:cxn modelId="{5AB07A9B-B81A-494C-8940-EF66B566A60E}" type="presParOf" srcId="{703A2782-80FC-4F36-854B-D21B7BE1181A}" destId="{98C33929-E76D-4BA8-8D7C-46D41A06C017}" srcOrd="0" destOrd="0" presId="urn:microsoft.com/office/officeart/2005/8/layout/hierarchy1"/>
    <dgm:cxn modelId="{DC174DB7-283F-47D1-9DA6-6BB461760AF8}" type="presParOf" srcId="{703A2782-80FC-4F36-854B-D21B7BE1181A}" destId="{8170FA15-4AE5-4536-BF97-4733EAE2A85F}" srcOrd="1" destOrd="0" presId="urn:microsoft.com/office/officeart/2005/8/layout/hierarchy1"/>
    <dgm:cxn modelId="{091C82AD-6603-42ED-A678-83966246B712}" type="presParOf" srcId="{1549C20D-BDFC-47A2-9C22-5EDE87EA7942}" destId="{A29B5053-36DC-4BF9-B193-FDC5B412B9AD}" srcOrd="1" destOrd="0" presId="urn:microsoft.com/office/officeart/2005/8/layout/hierarchy1"/>
    <dgm:cxn modelId="{20653731-A7B8-4044-A220-08AA834473E6}" type="presParOf" srcId="{A29B5053-36DC-4BF9-B193-FDC5B412B9AD}" destId="{21BCE125-F9CE-4F50-A49C-1AE8FF0E7281}" srcOrd="0" destOrd="0" presId="urn:microsoft.com/office/officeart/2005/8/layout/hierarchy1"/>
    <dgm:cxn modelId="{ECD92A35-CE87-4197-8EB6-5293C7665B1A}" type="presParOf" srcId="{A29B5053-36DC-4BF9-B193-FDC5B412B9AD}" destId="{D4034865-A5C0-4550-998E-168B18CD8AC1}" srcOrd="1" destOrd="0" presId="urn:microsoft.com/office/officeart/2005/8/layout/hierarchy1"/>
    <dgm:cxn modelId="{6DEDFCEE-3721-4354-BCDC-64C0DA994A5B}" type="presParOf" srcId="{D4034865-A5C0-4550-998E-168B18CD8AC1}" destId="{3AE748D2-9B90-4A4B-BE16-82B302912A01}" srcOrd="0" destOrd="0" presId="urn:microsoft.com/office/officeart/2005/8/layout/hierarchy1"/>
    <dgm:cxn modelId="{CE9CDFC7-05EE-4BED-BD4D-1FE29E398EA1}" type="presParOf" srcId="{3AE748D2-9B90-4A4B-BE16-82B302912A01}" destId="{C5A4F131-2C69-4F02-8D95-102A63AF4ACB}" srcOrd="0" destOrd="0" presId="urn:microsoft.com/office/officeart/2005/8/layout/hierarchy1"/>
    <dgm:cxn modelId="{E230E9D1-64AF-493B-8F33-DC813FA003B3}" type="presParOf" srcId="{3AE748D2-9B90-4A4B-BE16-82B302912A01}" destId="{E811F675-4912-4412-9521-A947F44DD62B}" srcOrd="1" destOrd="0" presId="urn:microsoft.com/office/officeart/2005/8/layout/hierarchy1"/>
    <dgm:cxn modelId="{24710E99-BD78-49C3-8CAF-453911978B17}" type="presParOf" srcId="{D4034865-A5C0-4550-998E-168B18CD8AC1}" destId="{A7BDA747-2BCA-4502-94E8-9FB1818EE363}" srcOrd="1" destOrd="0" presId="urn:microsoft.com/office/officeart/2005/8/layout/hierarchy1"/>
    <dgm:cxn modelId="{2E5D16DF-3B0B-42EE-B7C5-615B2B454EDA}" type="presParOf" srcId="{A29B5053-36DC-4BF9-B193-FDC5B412B9AD}" destId="{8331B1A2-BEEB-477F-9F0C-01FC1CB21477}" srcOrd="2" destOrd="0" presId="urn:microsoft.com/office/officeart/2005/8/layout/hierarchy1"/>
    <dgm:cxn modelId="{75EF2B81-ADE1-4A7B-8477-C72CE3DC429E}" type="presParOf" srcId="{A29B5053-36DC-4BF9-B193-FDC5B412B9AD}" destId="{644DF13A-1489-499D-90F4-69E24D71912E}" srcOrd="3" destOrd="0" presId="urn:microsoft.com/office/officeart/2005/8/layout/hierarchy1"/>
    <dgm:cxn modelId="{AB6BAE31-5B54-4C12-A33F-D83B54B1C1B9}" type="presParOf" srcId="{644DF13A-1489-499D-90F4-69E24D71912E}" destId="{590742DE-660E-4647-95F3-6B80B26ED811}" srcOrd="0" destOrd="0" presId="urn:microsoft.com/office/officeart/2005/8/layout/hierarchy1"/>
    <dgm:cxn modelId="{2F82CC09-85D2-4C02-B1CC-2E58093C8D63}" type="presParOf" srcId="{590742DE-660E-4647-95F3-6B80B26ED811}" destId="{721BA5EA-CC27-4FB7-9A0E-F82B76200B4D}" srcOrd="0" destOrd="0" presId="urn:microsoft.com/office/officeart/2005/8/layout/hierarchy1"/>
    <dgm:cxn modelId="{D87F4F23-82A5-472F-B13D-DE5F77636C37}" type="presParOf" srcId="{590742DE-660E-4647-95F3-6B80B26ED811}" destId="{4A6F706E-6CAB-464E-BA32-7C2D59B79B8E}" srcOrd="1" destOrd="0" presId="urn:microsoft.com/office/officeart/2005/8/layout/hierarchy1"/>
    <dgm:cxn modelId="{FC87F5CC-8B14-4413-BC39-C6C1F6098AA9}" type="presParOf" srcId="{644DF13A-1489-499D-90F4-69E24D71912E}" destId="{9CF88804-C657-4DCD-AE18-313B2E9CBE77}" srcOrd="1" destOrd="0" presId="urn:microsoft.com/office/officeart/2005/8/layout/hierarchy1"/>
    <dgm:cxn modelId="{A2295FEA-FBD6-4328-B999-645460F2056A}" type="presParOf" srcId="{A29B5053-36DC-4BF9-B193-FDC5B412B9AD}" destId="{9F5E03B0-1897-4CAE-AC88-8454DEBC5D6C}" srcOrd="4" destOrd="0" presId="urn:microsoft.com/office/officeart/2005/8/layout/hierarchy1"/>
    <dgm:cxn modelId="{02EF96BB-8E4C-48AA-927E-3631A923B944}" type="presParOf" srcId="{A29B5053-36DC-4BF9-B193-FDC5B412B9AD}" destId="{FD512F37-C6C3-46CB-8F69-6AD7059A27B3}" srcOrd="5" destOrd="0" presId="urn:microsoft.com/office/officeart/2005/8/layout/hierarchy1"/>
    <dgm:cxn modelId="{91A4F8D2-C497-4580-83B7-C768372375D9}" type="presParOf" srcId="{FD512F37-C6C3-46CB-8F69-6AD7059A27B3}" destId="{DDB0E983-0B8F-48CE-973D-3B8617323FAD}" srcOrd="0" destOrd="0" presId="urn:microsoft.com/office/officeart/2005/8/layout/hierarchy1"/>
    <dgm:cxn modelId="{059835BA-A75F-426D-87D3-A5A20192F4DA}" type="presParOf" srcId="{DDB0E983-0B8F-48CE-973D-3B8617323FAD}" destId="{EB73E362-492F-4819-B7E6-96C4D0779F3E}" srcOrd="0" destOrd="0" presId="urn:microsoft.com/office/officeart/2005/8/layout/hierarchy1"/>
    <dgm:cxn modelId="{9A1739A6-09A2-40DA-8220-84FD24F3EFD0}" type="presParOf" srcId="{DDB0E983-0B8F-48CE-973D-3B8617323FAD}" destId="{FEA9A9B1-6F02-4C43-826F-8D663BBA19B6}" srcOrd="1" destOrd="0" presId="urn:microsoft.com/office/officeart/2005/8/layout/hierarchy1"/>
    <dgm:cxn modelId="{FEE5FEA9-DBE3-4849-B1B6-9864CF280FF1}" type="presParOf" srcId="{FD512F37-C6C3-46CB-8F69-6AD7059A27B3}" destId="{E8012B68-810A-414D-8FDE-130DFD744AF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10D520-E6B7-4A9B-A9B4-26E75AC4DD45}">
      <dsp:nvSpPr>
        <dsp:cNvPr id="0" name=""/>
        <dsp:cNvSpPr/>
      </dsp:nvSpPr>
      <dsp:spPr>
        <a:xfrm>
          <a:off x="53099" y="0"/>
          <a:ext cx="2383631" cy="40640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05816" tIns="305816" rIns="305816" bIns="305816" numCol="1" spcCol="1270" anchor="ctr" anchorCtr="0">
          <a:noAutofit/>
        </a:bodyPr>
        <a:lstStyle/>
        <a:p>
          <a:pPr lvl="0" algn="ctr" defTabSz="1911350">
            <a:lnSpc>
              <a:spcPct val="90000"/>
            </a:lnSpc>
            <a:spcBef>
              <a:spcPct val="0"/>
            </a:spcBef>
            <a:spcAft>
              <a:spcPct val="35000"/>
            </a:spcAft>
          </a:pPr>
          <a:endParaRPr lang="es-ES" sz="4300" kern="1200" dirty="0"/>
        </a:p>
      </dsp:txBody>
      <dsp:txXfrm>
        <a:off x="53099" y="0"/>
        <a:ext cx="2383631" cy="1219200"/>
      </dsp:txXfrm>
    </dsp:sp>
    <dsp:sp modelId="{EE53DD25-4C8D-48E0-A1DE-88EB2F20959C}">
      <dsp:nvSpPr>
        <dsp:cNvPr id="0" name=""/>
        <dsp:cNvSpPr/>
      </dsp:nvSpPr>
      <dsp:spPr>
        <a:xfrm>
          <a:off x="251735" y="2063730"/>
          <a:ext cx="1986359" cy="99317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solidFill>
                <a:srgbClr val="C00000"/>
              </a:solidFill>
            </a:rPr>
            <a:t>IDEOLOGIES TÒXIQUES</a:t>
          </a:r>
          <a:endParaRPr lang="es-ES" sz="1600" b="1" kern="1200" dirty="0">
            <a:solidFill>
              <a:srgbClr val="C00000"/>
            </a:solidFill>
          </a:endParaRPr>
        </a:p>
      </dsp:txBody>
      <dsp:txXfrm>
        <a:off x="280824" y="2092819"/>
        <a:ext cx="1928181" cy="935001"/>
      </dsp:txXfrm>
    </dsp:sp>
    <dsp:sp modelId="{1CD18DC4-569B-447F-95C5-7D49C7C10BE9}">
      <dsp:nvSpPr>
        <dsp:cNvPr id="0" name=""/>
        <dsp:cNvSpPr/>
      </dsp:nvSpPr>
      <dsp:spPr>
        <a:xfrm rot="17395233">
          <a:off x="1915272" y="2077966"/>
          <a:ext cx="979313" cy="43989"/>
        </a:xfrm>
        <a:custGeom>
          <a:avLst/>
          <a:gdLst/>
          <a:ahLst/>
          <a:cxnLst/>
          <a:rect l="0" t="0" r="0" b="0"/>
          <a:pathLst>
            <a:path>
              <a:moveTo>
                <a:pt x="0" y="21994"/>
              </a:moveTo>
              <a:lnTo>
                <a:pt x="979313" y="21994"/>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380446" y="2075478"/>
        <a:ext cx="48965" cy="48965"/>
      </dsp:txXfrm>
    </dsp:sp>
    <dsp:sp modelId="{8252598D-F079-4B7E-BBEC-46B8BF3A645F}">
      <dsp:nvSpPr>
        <dsp:cNvPr id="0" name=""/>
        <dsp:cNvSpPr/>
      </dsp:nvSpPr>
      <dsp:spPr>
        <a:xfrm>
          <a:off x="2571763" y="1143012"/>
          <a:ext cx="1986359" cy="99317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solidFill>
                <a:srgbClr val="002060"/>
              </a:solidFill>
            </a:rPr>
            <a:t>ESTRUCTURES SOCIALS</a:t>
          </a:r>
          <a:endParaRPr lang="es-ES" sz="1600" b="1" kern="1200" dirty="0">
            <a:solidFill>
              <a:srgbClr val="002060"/>
            </a:solidFill>
          </a:endParaRPr>
        </a:p>
      </dsp:txBody>
      <dsp:txXfrm>
        <a:off x="2600852" y="1172101"/>
        <a:ext cx="1928181" cy="935001"/>
      </dsp:txXfrm>
    </dsp:sp>
    <dsp:sp modelId="{831DAC8F-59D3-48AD-A2FC-C6D7CDE26AF0}">
      <dsp:nvSpPr>
        <dsp:cNvPr id="0" name=""/>
        <dsp:cNvSpPr/>
      </dsp:nvSpPr>
      <dsp:spPr>
        <a:xfrm rot="3996663">
          <a:off x="1930392" y="3006659"/>
          <a:ext cx="1020522" cy="43989"/>
        </a:xfrm>
        <a:custGeom>
          <a:avLst/>
          <a:gdLst/>
          <a:ahLst/>
          <a:cxnLst/>
          <a:rect l="0" t="0" r="0" b="0"/>
          <a:pathLst>
            <a:path>
              <a:moveTo>
                <a:pt x="0" y="21994"/>
              </a:moveTo>
              <a:lnTo>
                <a:pt x="1020522" y="21994"/>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415141" y="3003140"/>
        <a:ext cx="51026" cy="51026"/>
      </dsp:txXfrm>
    </dsp:sp>
    <dsp:sp modelId="{B45F4AD4-CD1E-4544-9467-D7A92AB211FB}">
      <dsp:nvSpPr>
        <dsp:cNvPr id="0" name=""/>
        <dsp:cNvSpPr/>
      </dsp:nvSpPr>
      <dsp:spPr>
        <a:xfrm>
          <a:off x="2643213" y="3000397"/>
          <a:ext cx="1986359" cy="99317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solidFill>
                <a:srgbClr val="002060"/>
              </a:solidFill>
            </a:rPr>
            <a:t>RELACIONS INTERPERSONALS</a:t>
          </a:r>
          <a:endParaRPr lang="es-ES" sz="1600" b="1" kern="1200" dirty="0">
            <a:solidFill>
              <a:srgbClr val="002060"/>
            </a:solidFill>
          </a:endParaRPr>
        </a:p>
      </dsp:txBody>
      <dsp:txXfrm>
        <a:off x="2672302" y="3029486"/>
        <a:ext cx="1928181" cy="9350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E03B0-1897-4CAE-AC88-8454DEBC5D6C}">
      <dsp:nvSpPr>
        <dsp:cNvPr id="0" name=""/>
        <dsp:cNvSpPr/>
      </dsp:nvSpPr>
      <dsp:spPr>
        <a:xfrm>
          <a:off x="3366451" y="1126768"/>
          <a:ext cx="2358231" cy="514557"/>
        </a:xfrm>
        <a:custGeom>
          <a:avLst/>
          <a:gdLst/>
          <a:ahLst/>
          <a:cxnLst/>
          <a:rect l="0" t="0" r="0" b="0"/>
          <a:pathLst>
            <a:path>
              <a:moveTo>
                <a:pt x="0" y="0"/>
              </a:moveTo>
              <a:lnTo>
                <a:pt x="0" y="350655"/>
              </a:lnTo>
              <a:lnTo>
                <a:pt x="2358231" y="350655"/>
              </a:lnTo>
              <a:lnTo>
                <a:pt x="2358231" y="514557"/>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31B1A2-BEEB-477F-9F0C-01FC1CB21477}">
      <dsp:nvSpPr>
        <dsp:cNvPr id="0" name=""/>
        <dsp:cNvSpPr/>
      </dsp:nvSpPr>
      <dsp:spPr>
        <a:xfrm>
          <a:off x="3320731" y="1126768"/>
          <a:ext cx="91440" cy="514557"/>
        </a:xfrm>
        <a:custGeom>
          <a:avLst/>
          <a:gdLst/>
          <a:ahLst/>
          <a:cxnLst/>
          <a:rect l="0" t="0" r="0" b="0"/>
          <a:pathLst>
            <a:path>
              <a:moveTo>
                <a:pt x="45720" y="0"/>
              </a:moveTo>
              <a:lnTo>
                <a:pt x="45720" y="514557"/>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BCE125-F9CE-4F50-A49C-1AE8FF0E7281}">
      <dsp:nvSpPr>
        <dsp:cNvPr id="0" name=""/>
        <dsp:cNvSpPr/>
      </dsp:nvSpPr>
      <dsp:spPr>
        <a:xfrm>
          <a:off x="839026" y="1126768"/>
          <a:ext cx="2527424" cy="498356"/>
        </a:xfrm>
        <a:custGeom>
          <a:avLst/>
          <a:gdLst/>
          <a:ahLst/>
          <a:cxnLst/>
          <a:rect l="0" t="0" r="0" b="0"/>
          <a:pathLst>
            <a:path>
              <a:moveTo>
                <a:pt x="2527424" y="0"/>
              </a:moveTo>
              <a:lnTo>
                <a:pt x="2527424" y="334455"/>
              </a:lnTo>
              <a:lnTo>
                <a:pt x="0" y="334455"/>
              </a:lnTo>
              <a:lnTo>
                <a:pt x="0" y="498356"/>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C33929-E76D-4BA8-8D7C-46D41A06C017}">
      <dsp:nvSpPr>
        <dsp:cNvPr id="0" name=""/>
        <dsp:cNvSpPr/>
      </dsp:nvSpPr>
      <dsp:spPr>
        <a:xfrm>
          <a:off x="1162485" y="3293"/>
          <a:ext cx="4407932" cy="1123475"/>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70FA15-4AE5-4536-BF97-4733EAE2A85F}">
      <dsp:nvSpPr>
        <dsp:cNvPr id="0" name=""/>
        <dsp:cNvSpPr/>
      </dsp:nvSpPr>
      <dsp:spPr>
        <a:xfrm>
          <a:off x="1359068" y="190048"/>
          <a:ext cx="4407932" cy="1123475"/>
        </a:xfrm>
        <a:prstGeom prst="roundRect">
          <a:avLst>
            <a:gd name="adj" fmla="val 10000"/>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kern="1200" dirty="0" smtClean="0">
              <a:solidFill>
                <a:schemeClr val="accent6">
                  <a:lumMod val="50000"/>
                </a:schemeClr>
              </a:solidFill>
            </a:rPr>
            <a:t>Per </a:t>
          </a:r>
          <a:r>
            <a:rPr lang="es-ES" sz="2800" kern="1200" dirty="0" err="1" smtClean="0">
              <a:solidFill>
                <a:schemeClr val="accent6">
                  <a:lumMod val="50000"/>
                </a:schemeClr>
              </a:solidFill>
            </a:rPr>
            <a:t>què</a:t>
          </a:r>
          <a:r>
            <a:rPr lang="es-ES" sz="2800" kern="1200" dirty="0" smtClean="0">
              <a:solidFill>
                <a:schemeClr val="accent6">
                  <a:lumMod val="50000"/>
                </a:schemeClr>
              </a:solidFill>
            </a:rPr>
            <a:t> </a:t>
          </a:r>
          <a:r>
            <a:rPr lang="es-ES" sz="2800" kern="1200" dirty="0" err="1" smtClean="0">
              <a:solidFill>
                <a:schemeClr val="accent6">
                  <a:lumMod val="50000"/>
                </a:schemeClr>
              </a:solidFill>
            </a:rPr>
            <a:t>passa</a:t>
          </a:r>
          <a:r>
            <a:rPr lang="es-ES" sz="2800" kern="1200" dirty="0" smtClean="0">
              <a:solidFill>
                <a:schemeClr val="accent6">
                  <a:lumMod val="50000"/>
                </a:schemeClr>
              </a:solidFill>
            </a:rPr>
            <a:t> </a:t>
          </a:r>
          <a:r>
            <a:rPr lang="es-ES" sz="2800" kern="1200" dirty="0" err="1" smtClean="0">
              <a:solidFill>
                <a:schemeClr val="accent6">
                  <a:lumMod val="50000"/>
                </a:schemeClr>
              </a:solidFill>
            </a:rPr>
            <a:t>tot</a:t>
          </a:r>
          <a:r>
            <a:rPr lang="es-ES" sz="2800" kern="1200" dirty="0" smtClean="0">
              <a:solidFill>
                <a:schemeClr val="accent6">
                  <a:lumMod val="50000"/>
                </a:schemeClr>
              </a:solidFill>
            </a:rPr>
            <a:t> </a:t>
          </a:r>
          <a:r>
            <a:rPr lang="es-ES" sz="2800" kern="1200" dirty="0" err="1" smtClean="0">
              <a:solidFill>
                <a:schemeClr val="accent6">
                  <a:lumMod val="50000"/>
                </a:schemeClr>
              </a:solidFill>
            </a:rPr>
            <a:t>això</a:t>
          </a:r>
          <a:r>
            <a:rPr lang="es-ES" sz="2800" kern="1200" dirty="0" smtClean="0">
              <a:solidFill>
                <a:schemeClr val="accent6">
                  <a:lumMod val="50000"/>
                </a:schemeClr>
              </a:solidFill>
            </a:rPr>
            <a:t>…?</a:t>
          </a:r>
          <a:endParaRPr lang="es-ES" sz="2800" kern="1200" dirty="0">
            <a:solidFill>
              <a:schemeClr val="accent6">
                <a:lumMod val="50000"/>
              </a:schemeClr>
            </a:solidFill>
          </a:endParaRPr>
        </a:p>
      </dsp:txBody>
      <dsp:txXfrm>
        <a:off x="1359068" y="190048"/>
        <a:ext cx="4407932" cy="1123475"/>
      </dsp:txXfrm>
    </dsp:sp>
    <dsp:sp modelId="{C5A4F131-2C69-4F02-8D95-102A63AF4ACB}">
      <dsp:nvSpPr>
        <dsp:cNvPr id="0" name=""/>
        <dsp:cNvSpPr/>
      </dsp:nvSpPr>
      <dsp:spPr>
        <a:xfrm>
          <a:off x="-45599" y="1625125"/>
          <a:ext cx="1769252" cy="1986067"/>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11F675-4912-4412-9521-A947F44DD62B}">
      <dsp:nvSpPr>
        <dsp:cNvPr id="0" name=""/>
        <dsp:cNvSpPr/>
      </dsp:nvSpPr>
      <dsp:spPr>
        <a:xfrm>
          <a:off x="150984" y="1811880"/>
          <a:ext cx="1769252" cy="1986067"/>
        </a:xfrm>
        <a:prstGeom prst="roundRect">
          <a:avLst>
            <a:gd name="adj" fmla="val 10000"/>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solidFill>
                <a:schemeClr val="accent6">
                  <a:lumMod val="50000"/>
                </a:schemeClr>
              </a:solidFill>
            </a:rPr>
            <a:t>A. </a:t>
          </a:r>
          <a:r>
            <a:rPr lang="es-ES" sz="2400" kern="1200" dirty="0" err="1" smtClean="0">
              <a:solidFill>
                <a:schemeClr val="accent6">
                  <a:lumMod val="50000"/>
                </a:schemeClr>
              </a:solidFill>
            </a:rPr>
            <a:t>Conciència</a:t>
          </a:r>
          <a:r>
            <a:rPr lang="es-ES" sz="2400" kern="1200" dirty="0" smtClean="0">
              <a:solidFill>
                <a:schemeClr val="accent6">
                  <a:lumMod val="50000"/>
                </a:schemeClr>
              </a:solidFill>
            </a:rPr>
            <a:t>  moral i </a:t>
          </a:r>
          <a:r>
            <a:rPr lang="es-ES" sz="2400" kern="1200" dirty="0" err="1" smtClean="0">
              <a:solidFill>
                <a:schemeClr val="accent6">
                  <a:lumMod val="50000"/>
                </a:schemeClr>
              </a:solidFill>
            </a:rPr>
            <a:t>empatia</a:t>
          </a:r>
          <a:endParaRPr lang="es-ES" sz="2400" kern="1200" dirty="0">
            <a:solidFill>
              <a:schemeClr val="accent6">
                <a:lumMod val="50000"/>
              </a:schemeClr>
            </a:solidFill>
          </a:endParaRPr>
        </a:p>
      </dsp:txBody>
      <dsp:txXfrm>
        <a:off x="150984" y="1811880"/>
        <a:ext cx="1769252" cy="1986067"/>
      </dsp:txXfrm>
    </dsp:sp>
    <dsp:sp modelId="{721BA5EA-CC27-4FB7-9A0E-F82B76200B4D}">
      <dsp:nvSpPr>
        <dsp:cNvPr id="0" name=""/>
        <dsp:cNvSpPr/>
      </dsp:nvSpPr>
      <dsp:spPr>
        <a:xfrm>
          <a:off x="2286013" y="1641326"/>
          <a:ext cx="2160876" cy="2232625"/>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6F706E-6CAB-464E-BA32-7C2D59B79B8E}">
      <dsp:nvSpPr>
        <dsp:cNvPr id="0" name=""/>
        <dsp:cNvSpPr/>
      </dsp:nvSpPr>
      <dsp:spPr>
        <a:xfrm>
          <a:off x="2482596" y="1828080"/>
          <a:ext cx="2160876" cy="2232625"/>
        </a:xfrm>
        <a:prstGeom prst="roundRect">
          <a:avLst>
            <a:gd name="adj" fmla="val 10000"/>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solidFill>
                <a:schemeClr val="accent6">
                  <a:lumMod val="50000"/>
                </a:schemeClr>
              </a:solidFill>
            </a:rPr>
            <a:t>B. </a:t>
          </a:r>
        </a:p>
        <a:p>
          <a:pPr lvl="0" algn="ctr" defTabSz="1066800">
            <a:lnSpc>
              <a:spcPct val="90000"/>
            </a:lnSpc>
            <a:spcBef>
              <a:spcPct val="0"/>
            </a:spcBef>
            <a:spcAft>
              <a:spcPct val="35000"/>
            </a:spcAft>
          </a:pPr>
          <a:r>
            <a:rPr lang="es-ES" sz="2400" kern="1200" dirty="0" err="1" smtClean="0">
              <a:solidFill>
                <a:schemeClr val="accent6">
                  <a:lumMod val="50000"/>
                </a:schemeClr>
              </a:solidFill>
            </a:rPr>
            <a:t>Valors</a:t>
          </a:r>
          <a:r>
            <a:rPr lang="es-ES" sz="2400" kern="1200" dirty="0" smtClean="0">
              <a:solidFill>
                <a:schemeClr val="accent6">
                  <a:lumMod val="50000"/>
                </a:schemeClr>
              </a:solidFill>
            </a:rPr>
            <a:t> </a:t>
          </a:r>
          <a:r>
            <a:rPr lang="es-ES" sz="2400" kern="1200" dirty="0" err="1" smtClean="0">
              <a:solidFill>
                <a:schemeClr val="accent6">
                  <a:lumMod val="50000"/>
                </a:schemeClr>
              </a:solidFill>
            </a:rPr>
            <a:t>predominats</a:t>
          </a:r>
          <a:r>
            <a:rPr lang="es-ES" sz="2400" kern="1200" dirty="0" smtClean="0">
              <a:solidFill>
                <a:schemeClr val="accent6">
                  <a:lumMod val="50000"/>
                </a:schemeClr>
              </a:solidFill>
            </a:rPr>
            <a:t> </a:t>
          </a:r>
          <a:r>
            <a:rPr lang="es-ES" sz="2400" kern="1200" dirty="0" err="1" smtClean="0">
              <a:solidFill>
                <a:schemeClr val="accent6">
                  <a:lumMod val="50000"/>
                </a:schemeClr>
              </a:solidFill>
            </a:rPr>
            <a:t>actuals</a:t>
          </a:r>
          <a:endParaRPr lang="es-ES" sz="2400" kern="1200" dirty="0">
            <a:solidFill>
              <a:schemeClr val="accent6">
                <a:lumMod val="50000"/>
              </a:schemeClr>
            </a:solidFill>
          </a:endParaRPr>
        </a:p>
      </dsp:txBody>
      <dsp:txXfrm>
        <a:off x="2482596" y="1828080"/>
        <a:ext cx="2160876" cy="2232625"/>
      </dsp:txXfrm>
    </dsp:sp>
    <dsp:sp modelId="{EB73E362-492F-4819-B7E6-96C4D0779F3E}">
      <dsp:nvSpPr>
        <dsp:cNvPr id="0" name=""/>
        <dsp:cNvSpPr/>
      </dsp:nvSpPr>
      <dsp:spPr>
        <a:xfrm>
          <a:off x="4840056" y="1641326"/>
          <a:ext cx="1769252" cy="1123475"/>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A9A9B1-6F02-4C43-826F-8D663BBA19B6}">
      <dsp:nvSpPr>
        <dsp:cNvPr id="0" name=""/>
        <dsp:cNvSpPr/>
      </dsp:nvSpPr>
      <dsp:spPr>
        <a:xfrm>
          <a:off x="5036639" y="1828080"/>
          <a:ext cx="1769252" cy="1123475"/>
        </a:xfrm>
        <a:prstGeom prst="roundRect">
          <a:avLst>
            <a:gd name="adj" fmla="val 10000"/>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solidFill>
                <a:schemeClr val="accent6">
                  <a:lumMod val="50000"/>
                </a:schemeClr>
              </a:solidFill>
            </a:rPr>
            <a:t>C.</a:t>
          </a:r>
        </a:p>
        <a:p>
          <a:pPr lvl="0" algn="ctr" defTabSz="1066800">
            <a:lnSpc>
              <a:spcPct val="90000"/>
            </a:lnSpc>
            <a:spcBef>
              <a:spcPct val="0"/>
            </a:spcBef>
            <a:spcAft>
              <a:spcPct val="35000"/>
            </a:spcAft>
          </a:pPr>
          <a:r>
            <a:rPr lang="es-ES" sz="2400" kern="1200" dirty="0" err="1" smtClean="0">
              <a:solidFill>
                <a:schemeClr val="accent6">
                  <a:lumMod val="50000"/>
                </a:schemeClr>
              </a:solidFill>
            </a:rPr>
            <a:t>Altres</a:t>
          </a:r>
          <a:r>
            <a:rPr lang="es-ES" sz="2400" kern="1200" dirty="0" smtClean="0">
              <a:solidFill>
                <a:schemeClr val="accent6">
                  <a:lumMod val="50000"/>
                </a:schemeClr>
              </a:solidFill>
            </a:rPr>
            <a:t>…</a:t>
          </a:r>
          <a:endParaRPr lang="es-ES" sz="2400" kern="1200" dirty="0">
            <a:solidFill>
              <a:schemeClr val="accent6">
                <a:lumMod val="50000"/>
              </a:schemeClr>
            </a:solidFill>
          </a:endParaRPr>
        </a:p>
      </dsp:txBody>
      <dsp:txXfrm>
        <a:off x="5036639" y="1828080"/>
        <a:ext cx="1769252" cy="11234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89E0D8-CC8A-420D-A9A8-F8F5BB9AE1A2}" type="datetimeFigureOut">
              <a:rPr lang="es-ES" smtClean="0"/>
              <a:pPr/>
              <a:t>12/03/2019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7F84C3-DA47-488D-AF85-D6EBCD86697A}" type="slidenum">
              <a:rPr lang="es-ES" smtClean="0"/>
              <a:pPr/>
              <a:t>‹Nº›</a:t>
            </a:fld>
            <a:endParaRPr lang="es-ES"/>
          </a:p>
        </p:txBody>
      </p:sp>
    </p:spTree>
    <p:extLst>
      <p:ext uri="{BB962C8B-B14F-4D97-AF65-F5344CB8AC3E}">
        <p14:creationId xmlns:p14="http://schemas.microsoft.com/office/powerpoint/2010/main" val="4228338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55761F65-0C28-42FB-A148-112E11799ADC}" type="datetimeFigureOut">
              <a:rPr lang="es-ES" smtClean="0"/>
              <a:pPr/>
              <a:t>12/03/2019</a:t>
            </a:fld>
            <a:endParaRPr lang="es-ES"/>
          </a:p>
        </p:txBody>
      </p:sp>
      <p:sp>
        <p:nvSpPr>
          <p:cNvPr id="16" name="15 Marcador de número de diapositiva"/>
          <p:cNvSpPr>
            <a:spLocks noGrp="1"/>
          </p:cNvSpPr>
          <p:nvPr>
            <p:ph type="sldNum" sz="quarter" idx="11"/>
          </p:nvPr>
        </p:nvSpPr>
        <p:spPr/>
        <p:txBody>
          <a:bodyPr/>
          <a:lstStyle/>
          <a:p>
            <a:fld id="{F87F9380-D75A-4286-AFC2-A2E3497AA1F3}" type="slidenum">
              <a:rPr lang="es-ES" smtClean="0"/>
              <a:pPr/>
              <a:t>‹Nº›</a:t>
            </a:fld>
            <a:endParaRPr lang="es-ES"/>
          </a:p>
        </p:txBody>
      </p:sp>
      <p:sp>
        <p:nvSpPr>
          <p:cNvPr id="17" name="16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5761F65-0C28-42FB-A148-112E11799ADC}" type="datetimeFigureOut">
              <a:rPr lang="es-ES" smtClean="0"/>
              <a:pPr/>
              <a:t>12/03/2019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87F9380-D75A-4286-AFC2-A2E3497AA1F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5761F65-0C28-42FB-A148-112E11799ADC}" type="datetimeFigureOut">
              <a:rPr lang="es-ES" smtClean="0"/>
              <a:pPr/>
              <a:t>12/03/2019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87F9380-D75A-4286-AFC2-A2E3497AA1F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55761F65-0C28-42FB-A148-112E11799ADC}" type="datetimeFigureOut">
              <a:rPr lang="es-ES" smtClean="0"/>
              <a:pPr/>
              <a:t>12/03/2019</a:t>
            </a:fld>
            <a:endParaRPr lang="es-ES"/>
          </a:p>
        </p:txBody>
      </p:sp>
      <p:sp>
        <p:nvSpPr>
          <p:cNvPr id="15" name="14 Marcador de número de diapositiva"/>
          <p:cNvSpPr>
            <a:spLocks noGrp="1"/>
          </p:cNvSpPr>
          <p:nvPr>
            <p:ph type="sldNum" sz="quarter" idx="15"/>
          </p:nvPr>
        </p:nvSpPr>
        <p:spPr/>
        <p:txBody>
          <a:bodyPr/>
          <a:lstStyle>
            <a:lvl1pPr algn="ctr">
              <a:defRPr/>
            </a:lvl1pPr>
          </a:lstStyle>
          <a:p>
            <a:fld id="{F87F9380-D75A-4286-AFC2-A2E3497AA1F3}" type="slidenum">
              <a:rPr lang="es-ES" smtClean="0"/>
              <a:pPr/>
              <a:t>‹Nº›</a:t>
            </a:fld>
            <a:endParaRPr lang="es-ES"/>
          </a:p>
        </p:txBody>
      </p:sp>
      <p:sp>
        <p:nvSpPr>
          <p:cNvPr id="16" name="15 Marcador de pie de página"/>
          <p:cNvSpPr>
            <a:spLocks noGrp="1"/>
          </p:cNvSpPr>
          <p:nvPr>
            <p:ph type="ftr" sz="quarter" idx="16"/>
          </p:nvPr>
        </p:nvSpPr>
        <p:spPr/>
        <p:txBody>
          <a:bodyPr/>
          <a:lstStyle/>
          <a:p>
            <a:endParaRPr lang="es-ES"/>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55761F65-0C28-42FB-A148-112E11799ADC}" type="datetimeFigureOut">
              <a:rPr lang="es-ES" smtClean="0"/>
              <a:pPr/>
              <a:t>12/03/2019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87F9380-D75A-4286-AFC2-A2E3497AA1F3}" type="slidenum">
              <a:rPr lang="es-ES" smtClean="0"/>
              <a:pPr/>
              <a:t>‹Nº›</a:t>
            </a:fld>
            <a:endParaRPr lang="es-ES"/>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55761F65-0C28-42FB-A148-112E11799ADC}" type="datetimeFigureOut">
              <a:rPr lang="es-ES" smtClean="0"/>
              <a:pPr/>
              <a:t>12/03/2019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87F9380-D75A-4286-AFC2-A2E3497AA1F3}" type="slidenum">
              <a:rPr lang="es-ES" smtClean="0"/>
              <a:pPr/>
              <a:t>‹Nº›</a:t>
            </a:fld>
            <a:endParaRPr lang="es-E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F87F9380-D75A-4286-AFC2-A2E3497AA1F3}" type="slidenum">
              <a:rPr lang="es-ES" smtClean="0"/>
              <a:pPr/>
              <a:t>‹Nº›</a:t>
            </a:fld>
            <a:endParaRPr lang="es-ES"/>
          </a:p>
        </p:txBody>
      </p:sp>
      <p:sp>
        <p:nvSpPr>
          <p:cNvPr id="8" name="7 Marcador de pie de página"/>
          <p:cNvSpPr>
            <a:spLocks noGrp="1"/>
          </p:cNvSpPr>
          <p:nvPr>
            <p:ph type="ftr" sz="quarter" idx="11"/>
          </p:nvPr>
        </p:nvSpPr>
        <p:spPr/>
        <p:txBody>
          <a:bodyPr/>
          <a:lstStyle/>
          <a:p>
            <a:endParaRPr lang="es-ES"/>
          </a:p>
        </p:txBody>
      </p:sp>
      <p:sp>
        <p:nvSpPr>
          <p:cNvPr id="7" name="6 Marcador de fecha"/>
          <p:cNvSpPr>
            <a:spLocks noGrp="1"/>
          </p:cNvSpPr>
          <p:nvPr>
            <p:ph type="dt" sz="half" idx="10"/>
          </p:nvPr>
        </p:nvSpPr>
        <p:spPr/>
        <p:txBody>
          <a:bodyPr/>
          <a:lstStyle/>
          <a:p>
            <a:fld id="{55761F65-0C28-42FB-A148-112E11799ADC}" type="datetimeFigureOut">
              <a:rPr lang="es-ES" smtClean="0"/>
              <a:pPr/>
              <a:t>12/03/2019</a:t>
            </a:fld>
            <a:endParaRPr lang="es-ES"/>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5761F65-0C28-42FB-A148-112E11799ADC}" type="datetimeFigureOut">
              <a:rPr lang="es-ES" smtClean="0"/>
              <a:pPr/>
              <a:t>12/03/2019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87F9380-D75A-4286-AFC2-A2E3497AA1F3}" type="slidenum">
              <a:rPr lang="es-ES" smtClean="0"/>
              <a:pPr/>
              <a:t>‹Nº›</a:t>
            </a:fld>
            <a:endParaRPr lang="es-E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5761F65-0C28-42FB-A148-112E11799ADC}" type="datetimeFigureOut">
              <a:rPr lang="es-ES" smtClean="0"/>
              <a:pPr/>
              <a:t>12/03/2019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87F9380-D75A-4286-AFC2-A2E3497AA1F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55761F65-0C28-42FB-A148-112E11799ADC}" type="datetimeFigureOut">
              <a:rPr lang="es-ES" smtClean="0"/>
              <a:pPr/>
              <a:t>12/03/2019</a:t>
            </a:fld>
            <a:endParaRPr lang="es-ES"/>
          </a:p>
        </p:txBody>
      </p:sp>
      <p:sp>
        <p:nvSpPr>
          <p:cNvPr id="9" name="8 Marcador de número de diapositiva"/>
          <p:cNvSpPr>
            <a:spLocks noGrp="1"/>
          </p:cNvSpPr>
          <p:nvPr>
            <p:ph type="sldNum" sz="quarter" idx="15"/>
          </p:nvPr>
        </p:nvSpPr>
        <p:spPr/>
        <p:txBody>
          <a:bodyPr/>
          <a:lstStyle/>
          <a:p>
            <a:fld id="{F87F9380-D75A-4286-AFC2-A2E3497AA1F3}" type="slidenum">
              <a:rPr lang="es-ES" smtClean="0"/>
              <a:pPr/>
              <a:t>‹Nº›</a:t>
            </a:fld>
            <a:endParaRPr lang="es-ES"/>
          </a:p>
        </p:txBody>
      </p:sp>
      <p:sp>
        <p:nvSpPr>
          <p:cNvPr id="10" name="9 Marcador de pie de página"/>
          <p:cNvSpPr>
            <a:spLocks noGrp="1"/>
          </p:cNvSpPr>
          <p:nvPr>
            <p:ph type="ftr" sz="quarter" idx="16"/>
          </p:nvPr>
        </p:nvSpPr>
        <p:spPr/>
        <p:txBody>
          <a:bodyPr/>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55761F65-0C28-42FB-A148-112E11799ADC}" type="datetimeFigureOut">
              <a:rPr lang="es-ES" smtClean="0"/>
              <a:pPr/>
              <a:t>12/03/2019</a:t>
            </a:fld>
            <a:endParaRPr lang="es-ES"/>
          </a:p>
        </p:txBody>
      </p:sp>
      <p:sp>
        <p:nvSpPr>
          <p:cNvPr id="9" name="8 Marcador de número de diapositiva"/>
          <p:cNvSpPr>
            <a:spLocks noGrp="1"/>
          </p:cNvSpPr>
          <p:nvPr>
            <p:ph type="sldNum" sz="quarter" idx="11"/>
          </p:nvPr>
        </p:nvSpPr>
        <p:spPr/>
        <p:txBody>
          <a:bodyPr/>
          <a:lstStyle/>
          <a:p>
            <a:fld id="{F87F9380-D75A-4286-AFC2-A2E3497AA1F3}" type="slidenum">
              <a:rPr lang="es-ES" smtClean="0"/>
              <a:pPr/>
              <a:t>‹Nº›</a:t>
            </a:fld>
            <a:endParaRPr lang="es-ES"/>
          </a:p>
        </p:txBody>
      </p:sp>
      <p:sp>
        <p:nvSpPr>
          <p:cNvPr id="10" name="9 Marcador de pie de página"/>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5761F65-0C28-42FB-A148-112E11799ADC}" type="datetimeFigureOut">
              <a:rPr lang="es-ES" smtClean="0"/>
              <a:pPr/>
              <a:t>12/03/2019</a:t>
            </a:fld>
            <a:endParaRPr lang="es-ES"/>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ES"/>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87F9380-D75A-4286-AFC2-A2E3497AA1F3}" type="slidenum">
              <a:rPr lang="es-ES" smtClean="0"/>
              <a:pPr/>
              <a:t>‹Nº›</a:t>
            </a:fld>
            <a:endParaRPr lang="es-ES"/>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instagram_1080x1080_v1.jpg"/>
          <p:cNvPicPr>
            <a:picLocks noChangeAspect="1"/>
          </p:cNvPicPr>
          <p:nvPr/>
        </p:nvPicPr>
        <p:blipFill>
          <a:blip r:embed="rId2" cstate="print"/>
          <a:stretch>
            <a:fillRect/>
          </a:stretch>
        </p:blipFill>
        <p:spPr>
          <a:xfrm>
            <a:off x="755576" y="764704"/>
            <a:ext cx="3060000" cy="3060000"/>
          </a:xfrm>
          <a:prstGeom prst="rect">
            <a:avLst/>
          </a:prstGeom>
        </p:spPr>
      </p:pic>
      <p:sp>
        <p:nvSpPr>
          <p:cNvPr id="3" name="2 CuadroTexto"/>
          <p:cNvSpPr txBox="1"/>
          <p:nvPr/>
        </p:nvSpPr>
        <p:spPr>
          <a:xfrm>
            <a:off x="1000100" y="4143380"/>
            <a:ext cx="7560840" cy="1354217"/>
          </a:xfrm>
          <a:prstGeom prst="rect">
            <a:avLst/>
          </a:prstGeom>
          <a:noFill/>
        </p:spPr>
        <p:txBody>
          <a:bodyPr wrap="square" rtlCol="0">
            <a:spAutoFit/>
          </a:bodyPr>
          <a:lstStyle/>
          <a:p>
            <a:r>
              <a:rPr lang="es-ES" sz="1600" b="1" dirty="0" smtClean="0">
                <a:latin typeface="Arial Black" pitchFamily="34" charset="0"/>
              </a:rPr>
              <a:t>VIOLÈNCIA</a:t>
            </a:r>
            <a:r>
              <a:rPr lang="es-ES" sz="1600" b="1" dirty="0">
                <a:latin typeface="Arial Black" pitchFamily="34" charset="0"/>
              </a:rPr>
              <a:t>, </a:t>
            </a:r>
            <a:r>
              <a:rPr lang="es-ES" sz="1600" b="1" dirty="0" smtClean="0">
                <a:latin typeface="Arial Black" pitchFamily="34" charset="0"/>
              </a:rPr>
              <a:t>MALDAT, </a:t>
            </a:r>
            <a:r>
              <a:rPr lang="es-ES" sz="1600" b="1" dirty="0">
                <a:latin typeface="Arial Black" pitchFamily="34" charset="0"/>
              </a:rPr>
              <a:t>RELACIONS i  ESTRUCTURES SOCIALS</a:t>
            </a:r>
            <a:r>
              <a:rPr lang="es-ES" sz="1600" b="1" dirty="0" smtClean="0">
                <a:latin typeface="Arial Black" pitchFamily="34" charset="0"/>
              </a:rPr>
              <a:t>.</a:t>
            </a:r>
          </a:p>
          <a:p>
            <a:endParaRPr lang="es-ES" sz="1600" b="1" dirty="0">
              <a:latin typeface="Arial Black" pitchFamily="34" charset="0"/>
            </a:endParaRPr>
          </a:p>
          <a:p>
            <a:endParaRPr lang="es-ES" sz="1600" b="1" dirty="0" smtClean="0">
              <a:latin typeface="Arial Black" pitchFamily="34" charset="0"/>
            </a:endParaRPr>
          </a:p>
          <a:p>
            <a:endParaRPr lang="es-ES" sz="1600" b="1" dirty="0">
              <a:latin typeface="Arial Black" pitchFamily="34" charset="0"/>
            </a:endParaRPr>
          </a:p>
          <a:p>
            <a:endParaRPr lang="es-ES" dirty="0"/>
          </a:p>
        </p:txBody>
      </p:sp>
      <p:sp>
        <p:nvSpPr>
          <p:cNvPr id="6" name="5 Flecha abajo"/>
          <p:cNvSpPr/>
          <p:nvPr/>
        </p:nvSpPr>
        <p:spPr>
          <a:xfrm>
            <a:off x="4214810" y="4500570"/>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857224" y="5143512"/>
            <a:ext cx="7929618" cy="646331"/>
          </a:xfrm>
          <a:prstGeom prst="rect">
            <a:avLst/>
          </a:prstGeom>
        </p:spPr>
        <p:txBody>
          <a:bodyPr wrap="square">
            <a:spAutoFit/>
          </a:bodyPr>
          <a:lstStyle/>
          <a:p>
            <a:pPr algn="ctr"/>
            <a:r>
              <a:rPr lang="es-ES" b="1" dirty="0" smtClean="0">
                <a:solidFill>
                  <a:srgbClr val="002060"/>
                </a:solidFill>
                <a:latin typeface="Arial Black" pitchFamily="34" charset="0"/>
              </a:rPr>
              <a:t>IDEOLOGIA, ESTRUCTURES SOCIALS, RELACIONS, VIOLÈNCIA i MALDAT</a:t>
            </a:r>
            <a:endParaRPr lang="es-ES" b="1" dirty="0">
              <a:solidFill>
                <a:srgbClr val="002060"/>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Llamada de flecha hacia abajo"/>
          <p:cNvSpPr/>
          <p:nvPr/>
        </p:nvSpPr>
        <p:spPr>
          <a:xfrm>
            <a:off x="395536" y="332656"/>
            <a:ext cx="5040560" cy="187220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rgbClr val="002060"/>
                </a:solidFill>
                <a:cs typeface="Times New Roman" pitchFamily="18" charset="0"/>
              </a:rPr>
              <a:t>P</a:t>
            </a:r>
            <a:r>
              <a:rPr lang="es-ES" b="1" dirty="0" smtClean="0">
                <a:solidFill>
                  <a:srgbClr val="002060"/>
                </a:solidFill>
              </a:rPr>
              <a:t>ATRIARCAT    NEOLIBERALISME </a:t>
            </a:r>
          </a:p>
          <a:p>
            <a:pPr algn="ctr"/>
            <a:r>
              <a:rPr lang="es-ES" b="1" dirty="0" smtClean="0">
                <a:solidFill>
                  <a:srgbClr val="002060"/>
                </a:solidFill>
              </a:rPr>
              <a:t>ANTROPOCENTRISME    ESPECISME </a:t>
            </a:r>
          </a:p>
          <a:p>
            <a:pPr algn="ctr"/>
            <a:r>
              <a:rPr lang="es-ES" b="1" dirty="0" smtClean="0">
                <a:solidFill>
                  <a:srgbClr val="002060"/>
                </a:solidFill>
              </a:rPr>
              <a:t>INDIVIDUALISME </a:t>
            </a:r>
          </a:p>
        </p:txBody>
      </p:sp>
      <p:sp>
        <p:nvSpPr>
          <p:cNvPr id="5" name="4 Llamada de flecha hacia abajo"/>
          <p:cNvSpPr/>
          <p:nvPr/>
        </p:nvSpPr>
        <p:spPr>
          <a:xfrm>
            <a:off x="1115616" y="2492896"/>
            <a:ext cx="3816424" cy="79208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rgbClr val="002060"/>
                </a:solidFill>
              </a:rPr>
              <a:t>DISPOSITIUS DE PODER</a:t>
            </a:r>
          </a:p>
          <a:p>
            <a:pPr algn="ctr"/>
            <a:r>
              <a:rPr lang="es-ES" b="1" dirty="0" smtClean="0">
                <a:solidFill>
                  <a:srgbClr val="002060"/>
                </a:solidFill>
              </a:rPr>
              <a:t>(a </a:t>
            </a:r>
            <a:r>
              <a:rPr lang="es-ES" b="1" dirty="0" err="1" smtClean="0">
                <a:solidFill>
                  <a:srgbClr val="002060"/>
                </a:solidFill>
              </a:rPr>
              <a:t>part</a:t>
            </a:r>
            <a:r>
              <a:rPr lang="es-ES" b="1" dirty="0" smtClean="0">
                <a:solidFill>
                  <a:srgbClr val="002060"/>
                </a:solidFill>
              </a:rPr>
              <a:t> </a:t>
            </a:r>
            <a:r>
              <a:rPr lang="es-ES" b="1" dirty="0" err="1" smtClean="0">
                <a:solidFill>
                  <a:srgbClr val="002060"/>
                </a:solidFill>
              </a:rPr>
              <a:t>dels</a:t>
            </a:r>
            <a:r>
              <a:rPr lang="es-ES" b="1" dirty="0" smtClean="0">
                <a:solidFill>
                  <a:srgbClr val="002060"/>
                </a:solidFill>
              </a:rPr>
              <a:t> </a:t>
            </a:r>
            <a:r>
              <a:rPr lang="es-ES" b="1" dirty="0" err="1" smtClean="0">
                <a:solidFill>
                  <a:srgbClr val="002060"/>
                </a:solidFill>
              </a:rPr>
              <a:t>polítics</a:t>
            </a:r>
            <a:r>
              <a:rPr lang="es-ES" b="1" dirty="0" smtClean="0">
                <a:solidFill>
                  <a:srgbClr val="002060"/>
                </a:solidFill>
              </a:rPr>
              <a:t>)</a:t>
            </a:r>
            <a:endParaRPr lang="es-ES" b="1" dirty="0">
              <a:solidFill>
                <a:srgbClr val="002060"/>
              </a:solidFill>
            </a:endParaRPr>
          </a:p>
        </p:txBody>
      </p:sp>
      <p:sp>
        <p:nvSpPr>
          <p:cNvPr id="6" name="5 CuadroTexto"/>
          <p:cNvSpPr txBox="1"/>
          <p:nvPr/>
        </p:nvSpPr>
        <p:spPr>
          <a:xfrm>
            <a:off x="1187624" y="3429000"/>
            <a:ext cx="4896544" cy="2308324"/>
          </a:xfrm>
          <a:prstGeom prst="rect">
            <a:avLst/>
          </a:prstGeom>
          <a:noFill/>
        </p:spPr>
        <p:txBody>
          <a:bodyPr wrap="square" rtlCol="0">
            <a:spAutoFit/>
          </a:bodyPr>
          <a:lstStyle/>
          <a:p>
            <a:r>
              <a:rPr lang="es-ES" b="1" dirty="0" smtClean="0">
                <a:solidFill>
                  <a:schemeClr val="tx2">
                    <a:lumMod val="10000"/>
                  </a:schemeClr>
                </a:solidFill>
              </a:rPr>
              <a:t>Sistema </a:t>
            </a:r>
            <a:r>
              <a:rPr lang="es-ES" b="1" dirty="0" err="1" smtClean="0">
                <a:solidFill>
                  <a:schemeClr val="tx2">
                    <a:lumMod val="10000"/>
                  </a:schemeClr>
                </a:solidFill>
              </a:rPr>
              <a:t>educatiu</a:t>
            </a:r>
            <a:endParaRPr lang="es-ES" b="1" dirty="0" smtClean="0">
              <a:solidFill>
                <a:schemeClr val="tx2">
                  <a:lumMod val="10000"/>
                </a:schemeClr>
              </a:solidFill>
            </a:endParaRPr>
          </a:p>
          <a:p>
            <a:r>
              <a:rPr lang="es-ES" b="1" dirty="0" smtClean="0">
                <a:solidFill>
                  <a:schemeClr val="tx2">
                    <a:lumMod val="10000"/>
                  </a:schemeClr>
                </a:solidFill>
              </a:rPr>
              <a:t>Sistema judicial</a:t>
            </a:r>
          </a:p>
          <a:p>
            <a:r>
              <a:rPr lang="es-ES" b="1" dirty="0" smtClean="0">
                <a:solidFill>
                  <a:schemeClr val="tx2">
                    <a:lumMod val="10000"/>
                  </a:schemeClr>
                </a:solidFill>
              </a:rPr>
              <a:t>Sistema </a:t>
            </a:r>
            <a:r>
              <a:rPr lang="es-ES" b="1" dirty="0" err="1" smtClean="0">
                <a:solidFill>
                  <a:schemeClr val="tx2">
                    <a:lumMod val="10000"/>
                  </a:schemeClr>
                </a:solidFill>
              </a:rPr>
              <a:t>financer</a:t>
            </a:r>
            <a:endParaRPr lang="es-ES" b="1" dirty="0" smtClean="0">
              <a:solidFill>
                <a:schemeClr val="tx2">
                  <a:lumMod val="10000"/>
                </a:schemeClr>
              </a:solidFill>
            </a:endParaRPr>
          </a:p>
          <a:p>
            <a:r>
              <a:rPr lang="es-ES" b="1" dirty="0" smtClean="0">
                <a:solidFill>
                  <a:schemeClr val="tx2">
                    <a:lumMod val="10000"/>
                  </a:schemeClr>
                </a:solidFill>
              </a:rPr>
              <a:t>Sistema </a:t>
            </a:r>
            <a:r>
              <a:rPr lang="es-ES" b="1" dirty="0" err="1" smtClean="0">
                <a:solidFill>
                  <a:schemeClr val="tx2">
                    <a:lumMod val="10000"/>
                  </a:schemeClr>
                </a:solidFill>
              </a:rPr>
              <a:t>sanitari</a:t>
            </a:r>
            <a:endParaRPr lang="es-ES" b="1" dirty="0" smtClean="0">
              <a:solidFill>
                <a:schemeClr val="tx2">
                  <a:lumMod val="10000"/>
                </a:schemeClr>
              </a:solidFill>
            </a:endParaRPr>
          </a:p>
          <a:p>
            <a:r>
              <a:rPr lang="es-ES" b="1" dirty="0" err="1" smtClean="0">
                <a:solidFill>
                  <a:schemeClr val="tx2">
                    <a:lumMod val="10000"/>
                  </a:schemeClr>
                </a:solidFill>
              </a:rPr>
              <a:t>Regulacions</a:t>
            </a:r>
            <a:r>
              <a:rPr lang="es-ES" b="1" dirty="0" smtClean="0">
                <a:solidFill>
                  <a:schemeClr val="tx2">
                    <a:lumMod val="10000"/>
                  </a:schemeClr>
                </a:solidFill>
              </a:rPr>
              <a:t> </a:t>
            </a:r>
            <a:r>
              <a:rPr lang="es-ES" b="1" dirty="0" err="1" smtClean="0">
                <a:solidFill>
                  <a:schemeClr val="tx2">
                    <a:lumMod val="10000"/>
                  </a:schemeClr>
                </a:solidFill>
              </a:rPr>
              <a:t>econ</a:t>
            </a:r>
            <a:r>
              <a:rPr lang="es-ES" b="1" dirty="0" smtClean="0">
                <a:solidFill>
                  <a:schemeClr val="tx2">
                    <a:lumMod val="10000"/>
                  </a:schemeClr>
                </a:solidFill>
              </a:rPr>
              <a:t>. i </a:t>
            </a:r>
            <a:r>
              <a:rPr lang="es-ES" b="1" dirty="0" err="1" smtClean="0">
                <a:solidFill>
                  <a:schemeClr val="tx2">
                    <a:lumMod val="10000"/>
                  </a:schemeClr>
                </a:solidFill>
              </a:rPr>
              <a:t>laborals</a:t>
            </a:r>
            <a:endParaRPr lang="es-ES" b="1" dirty="0" smtClean="0">
              <a:solidFill>
                <a:schemeClr val="tx2">
                  <a:lumMod val="10000"/>
                </a:schemeClr>
              </a:solidFill>
            </a:endParaRPr>
          </a:p>
          <a:p>
            <a:r>
              <a:rPr lang="es-ES" b="1" dirty="0" err="1" smtClean="0">
                <a:solidFill>
                  <a:schemeClr val="tx2">
                    <a:lumMod val="10000"/>
                  </a:schemeClr>
                </a:solidFill>
              </a:rPr>
              <a:t>Mitjans</a:t>
            </a:r>
            <a:r>
              <a:rPr lang="es-ES" b="1" dirty="0" smtClean="0">
                <a:solidFill>
                  <a:schemeClr val="tx2">
                    <a:lumMod val="10000"/>
                  </a:schemeClr>
                </a:solidFill>
              </a:rPr>
              <a:t> de </a:t>
            </a:r>
            <a:r>
              <a:rPr lang="es-ES" b="1" dirty="0" err="1" smtClean="0">
                <a:solidFill>
                  <a:schemeClr val="tx2">
                    <a:lumMod val="10000"/>
                  </a:schemeClr>
                </a:solidFill>
              </a:rPr>
              <a:t>comunicació</a:t>
            </a:r>
            <a:endParaRPr lang="es-ES" b="1" dirty="0" smtClean="0">
              <a:solidFill>
                <a:schemeClr val="tx2">
                  <a:lumMod val="10000"/>
                </a:schemeClr>
              </a:solidFill>
            </a:endParaRPr>
          </a:p>
          <a:p>
            <a:r>
              <a:rPr lang="es-ES" b="1" dirty="0" err="1" smtClean="0">
                <a:solidFill>
                  <a:schemeClr val="tx2">
                    <a:lumMod val="10000"/>
                  </a:schemeClr>
                </a:solidFill>
              </a:rPr>
              <a:t>Publicitat</a:t>
            </a:r>
            <a:endParaRPr lang="es-ES" b="1" dirty="0" smtClean="0">
              <a:solidFill>
                <a:schemeClr val="tx2">
                  <a:lumMod val="10000"/>
                </a:schemeClr>
              </a:solidFill>
            </a:endParaRPr>
          </a:p>
          <a:p>
            <a:r>
              <a:rPr lang="es-ES" b="1" dirty="0" err="1" smtClean="0">
                <a:solidFill>
                  <a:schemeClr val="tx2">
                    <a:lumMod val="10000"/>
                  </a:schemeClr>
                </a:solidFill>
              </a:rPr>
              <a:t>Espectacles</a:t>
            </a:r>
            <a:r>
              <a:rPr lang="es-ES" b="1" dirty="0" smtClean="0">
                <a:solidFill>
                  <a:schemeClr val="tx2">
                    <a:lumMod val="10000"/>
                  </a:schemeClr>
                </a:solidFill>
              </a:rPr>
              <a:t> de </a:t>
            </a:r>
            <a:r>
              <a:rPr lang="es-ES" b="1" dirty="0" err="1" smtClean="0">
                <a:solidFill>
                  <a:schemeClr val="tx2">
                    <a:lumMod val="10000"/>
                  </a:schemeClr>
                </a:solidFill>
              </a:rPr>
              <a:t>mases</a:t>
            </a:r>
            <a:endParaRPr lang="es-ES" b="1" dirty="0">
              <a:solidFill>
                <a:schemeClr val="tx2">
                  <a:lumMod val="10000"/>
                </a:schemeClr>
              </a:solidFill>
            </a:endParaRPr>
          </a:p>
        </p:txBody>
      </p:sp>
      <p:sp>
        <p:nvSpPr>
          <p:cNvPr id="7" name="6 Llamada de flecha a la derecha"/>
          <p:cNvSpPr/>
          <p:nvPr/>
        </p:nvSpPr>
        <p:spPr>
          <a:xfrm>
            <a:off x="4355976" y="3501008"/>
            <a:ext cx="864096" cy="2304256"/>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accent6">
                    <a:lumMod val="50000"/>
                  </a:schemeClr>
                </a:solidFill>
              </a:rPr>
              <a:t>A</a:t>
            </a:r>
          </a:p>
          <a:p>
            <a:pPr algn="ctr"/>
            <a:r>
              <a:rPr lang="es-ES" b="1" dirty="0" smtClean="0">
                <a:solidFill>
                  <a:schemeClr val="accent6">
                    <a:lumMod val="50000"/>
                  </a:schemeClr>
                </a:solidFill>
              </a:rPr>
              <a:t>M</a:t>
            </a:r>
          </a:p>
          <a:p>
            <a:pPr algn="ctr"/>
            <a:r>
              <a:rPr lang="es-ES" b="1" dirty="0" smtClean="0">
                <a:solidFill>
                  <a:schemeClr val="accent6">
                    <a:lumMod val="50000"/>
                  </a:schemeClr>
                </a:solidFill>
              </a:rPr>
              <a:t>E</a:t>
            </a:r>
          </a:p>
          <a:p>
            <a:pPr algn="ctr"/>
            <a:r>
              <a:rPr lang="es-ES" b="1" dirty="0" smtClean="0">
                <a:solidFill>
                  <a:schemeClr val="accent6">
                    <a:lumMod val="50000"/>
                  </a:schemeClr>
                </a:solidFill>
              </a:rPr>
              <a:t>N</a:t>
            </a:r>
          </a:p>
          <a:p>
            <a:pPr algn="ctr"/>
            <a:r>
              <a:rPr lang="es-ES" b="1" dirty="0" smtClean="0">
                <a:solidFill>
                  <a:schemeClr val="accent6">
                    <a:lumMod val="50000"/>
                  </a:schemeClr>
                </a:solidFill>
              </a:rPr>
              <a:t>A</a:t>
            </a:r>
          </a:p>
          <a:p>
            <a:pPr algn="ctr"/>
            <a:r>
              <a:rPr lang="es-ES" b="1" dirty="0">
                <a:solidFill>
                  <a:schemeClr val="accent6">
                    <a:lumMod val="50000"/>
                  </a:schemeClr>
                </a:solidFill>
              </a:rPr>
              <a:t>C</a:t>
            </a:r>
            <a:endParaRPr lang="es-ES" b="1" dirty="0" smtClean="0">
              <a:solidFill>
                <a:schemeClr val="accent6">
                  <a:lumMod val="50000"/>
                </a:schemeClr>
              </a:solidFill>
            </a:endParaRPr>
          </a:p>
          <a:p>
            <a:pPr algn="ctr"/>
            <a:r>
              <a:rPr lang="es-ES" b="1" dirty="0" smtClean="0">
                <a:solidFill>
                  <a:schemeClr val="accent6">
                    <a:lumMod val="50000"/>
                  </a:schemeClr>
                </a:solidFill>
              </a:rPr>
              <a:t>E</a:t>
            </a:r>
          </a:p>
          <a:p>
            <a:pPr algn="ctr"/>
            <a:r>
              <a:rPr lang="es-ES" b="1" dirty="0" smtClean="0">
                <a:solidFill>
                  <a:schemeClr val="accent6">
                    <a:lumMod val="50000"/>
                  </a:schemeClr>
                </a:solidFill>
              </a:rPr>
              <a:t>S</a:t>
            </a:r>
            <a:endParaRPr lang="es-ES" b="1" dirty="0">
              <a:solidFill>
                <a:schemeClr val="accent6">
                  <a:lumMod val="50000"/>
                </a:schemeClr>
              </a:solidFill>
            </a:endParaRPr>
          </a:p>
        </p:txBody>
      </p:sp>
      <p:sp>
        <p:nvSpPr>
          <p:cNvPr id="8" name="7 CuadroTexto"/>
          <p:cNvSpPr txBox="1"/>
          <p:nvPr/>
        </p:nvSpPr>
        <p:spPr>
          <a:xfrm>
            <a:off x="5220072" y="3573016"/>
            <a:ext cx="3779912" cy="2031325"/>
          </a:xfrm>
          <a:prstGeom prst="rect">
            <a:avLst/>
          </a:prstGeom>
          <a:noFill/>
        </p:spPr>
        <p:txBody>
          <a:bodyPr wrap="square" rtlCol="0">
            <a:spAutoFit/>
          </a:bodyPr>
          <a:lstStyle/>
          <a:p>
            <a:r>
              <a:rPr lang="es-ES" b="1" dirty="0" err="1" smtClean="0"/>
              <a:t>Exclusió</a:t>
            </a:r>
            <a:endParaRPr lang="es-ES" b="1" dirty="0" smtClean="0"/>
          </a:p>
          <a:p>
            <a:r>
              <a:rPr lang="es-ES" b="1" i="1" dirty="0" err="1" smtClean="0"/>
              <a:t>Lògica</a:t>
            </a:r>
            <a:r>
              <a:rPr lang="es-ES" b="1" dirty="0" smtClean="0"/>
              <a:t> de </a:t>
            </a:r>
            <a:r>
              <a:rPr lang="es-ES" b="1" dirty="0" err="1" smtClean="0"/>
              <a:t>gènere</a:t>
            </a:r>
            <a:endParaRPr lang="es-ES" b="1" dirty="0" smtClean="0"/>
          </a:p>
          <a:p>
            <a:r>
              <a:rPr lang="es-ES" b="1" dirty="0" err="1" smtClean="0"/>
              <a:t>Ordres</a:t>
            </a:r>
            <a:r>
              <a:rPr lang="es-ES" b="1" dirty="0" smtClean="0"/>
              <a:t> del </a:t>
            </a:r>
            <a:r>
              <a:rPr lang="es-ES" b="1" dirty="0" err="1" smtClean="0"/>
              <a:t>mercat</a:t>
            </a:r>
            <a:endParaRPr lang="es-ES" b="1" dirty="0" smtClean="0"/>
          </a:p>
          <a:p>
            <a:r>
              <a:rPr lang="es-ES" b="1" dirty="0" err="1" smtClean="0"/>
              <a:t>Atacs</a:t>
            </a:r>
            <a:r>
              <a:rPr lang="es-ES" b="1" dirty="0" smtClean="0"/>
              <a:t> al </a:t>
            </a:r>
            <a:r>
              <a:rPr lang="es-ES" b="1" dirty="0" err="1" smtClean="0"/>
              <a:t>estat</a:t>
            </a:r>
            <a:r>
              <a:rPr lang="es-ES" b="1" dirty="0" smtClean="0"/>
              <a:t> del </a:t>
            </a:r>
            <a:r>
              <a:rPr lang="es-ES" b="1" dirty="0" err="1" smtClean="0"/>
              <a:t>benestar</a:t>
            </a:r>
            <a:endParaRPr lang="es-ES" b="1" dirty="0" smtClean="0"/>
          </a:p>
          <a:p>
            <a:r>
              <a:rPr lang="es-ES" b="1" dirty="0" err="1" smtClean="0"/>
              <a:t>Deteriorament</a:t>
            </a:r>
            <a:r>
              <a:rPr lang="es-ES" b="1" dirty="0" smtClean="0"/>
              <a:t> de la </a:t>
            </a:r>
            <a:r>
              <a:rPr lang="es-ES" b="1" dirty="0" err="1" smtClean="0"/>
              <a:t>democràcia</a:t>
            </a:r>
            <a:endParaRPr lang="es-ES" b="1" dirty="0" smtClean="0"/>
          </a:p>
          <a:p>
            <a:r>
              <a:rPr lang="es-ES" b="1" dirty="0" err="1" smtClean="0"/>
              <a:t>Empobriment</a:t>
            </a:r>
            <a:endParaRPr lang="es-ES" b="1" dirty="0" smtClean="0"/>
          </a:p>
          <a:p>
            <a:r>
              <a:rPr lang="es-ES" b="1" dirty="0" err="1" smtClean="0"/>
              <a:t>Positivitat</a:t>
            </a:r>
            <a:endParaRPr lang="es-E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908720"/>
            <a:ext cx="7560840" cy="5447645"/>
          </a:xfrm>
          <a:prstGeom prst="rect">
            <a:avLst/>
          </a:prstGeom>
          <a:noFill/>
        </p:spPr>
        <p:txBody>
          <a:bodyPr wrap="square" rtlCol="0">
            <a:spAutoFit/>
          </a:bodyPr>
          <a:lstStyle/>
          <a:p>
            <a:r>
              <a:rPr lang="es-ES" sz="2400" b="1" dirty="0" err="1" smtClean="0">
                <a:solidFill>
                  <a:schemeClr val="accent6">
                    <a:lumMod val="50000"/>
                  </a:schemeClr>
                </a:solidFill>
              </a:rPr>
              <a:t>Societat</a:t>
            </a:r>
            <a:r>
              <a:rPr lang="es-ES" sz="2400" b="1" dirty="0" smtClean="0">
                <a:solidFill>
                  <a:schemeClr val="accent6">
                    <a:lumMod val="50000"/>
                  </a:schemeClr>
                </a:solidFill>
              </a:rPr>
              <a:t> Británica de Psicología(2018): </a:t>
            </a:r>
          </a:p>
          <a:p>
            <a:endParaRPr lang="es-ES" sz="2000" b="1" dirty="0" smtClean="0">
              <a:solidFill>
                <a:schemeClr val="accent6">
                  <a:lumMod val="50000"/>
                </a:schemeClr>
              </a:solidFill>
            </a:endParaRPr>
          </a:p>
          <a:p>
            <a:r>
              <a:rPr lang="es-ES" sz="2000" b="1" i="1" dirty="0" smtClean="0">
                <a:solidFill>
                  <a:schemeClr val="accent6">
                    <a:lumMod val="50000"/>
                  </a:schemeClr>
                </a:solidFill>
              </a:rPr>
              <a:t>Las desigualdades económicas y sociales, junto a los significados ideológicos que respaldan la actividad negativa del poder provocan el aumento de los niveles de inseguridad, falta de vinculación, miedo, desconfianza, violencia y conflicto, prejuicio, discriminación y adversidades sociales y relacionales en todas las sociedades. Esto tiene consecuencias en todas las personas y, en particular, en aquellas con identidades marginales. Limita la capacidad de las personas cuidadoras para proporcionar en la infancia relaciones tempranas seguras…</a:t>
            </a:r>
            <a:r>
              <a:rPr lang="es-ES" sz="2000" dirty="0" smtClean="0">
                <a:solidFill>
                  <a:schemeClr val="accent6">
                    <a:lumMod val="50000"/>
                  </a:schemeClr>
                </a:solidFill>
              </a:rPr>
              <a:t> </a:t>
            </a:r>
          </a:p>
          <a:p>
            <a:endParaRPr lang="es-ES" dirty="0" smtClean="0"/>
          </a:p>
          <a:p>
            <a:endParaRPr lang="es-ES" sz="1400" dirty="0" smtClean="0">
              <a:solidFill>
                <a:schemeClr val="bg2">
                  <a:lumMod val="50000"/>
                </a:schemeClr>
              </a:solidFill>
            </a:endParaRPr>
          </a:p>
          <a:p>
            <a:endParaRPr lang="es-ES" dirty="0" smtClean="0">
              <a:solidFill>
                <a:schemeClr val="bg1"/>
              </a:solidFill>
            </a:endParaRPr>
          </a:p>
          <a:p>
            <a:endParaRPr lang="es-ES" b="1" dirty="0" smtClean="0">
              <a:solidFill>
                <a:schemeClr val="bg2">
                  <a:lumMod val="50000"/>
                </a:schemeClr>
              </a:solidFill>
            </a:endParaRPr>
          </a:p>
          <a:p>
            <a:r>
              <a:rPr lang="es-ES" dirty="0" smtClean="0"/>
              <a:t> </a:t>
            </a:r>
          </a:p>
          <a:p>
            <a:endParaRPr lang="es-ES" dirty="0"/>
          </a:p>
        </p:txBody>
      </p:sp>
      <p:sp>
        <p:nvSpPr>
          <p:cNvPr id="5" name="4 Rectángulo"/>
          <p:cNvSpPr/>
          <p:nvPr/>
        </p:nvSpPr>
        <p:spPr>
          <a:xfrm>
            <a:off x="928662" y="5072074"/>
            <a:ext cx="7272808" cy="830997"/>
          </a:xfrm>
          <a:prstGeom prst="rect">
            <a:avLst/>
          </a:prstGeom>
        </p:spPr>
        <p:txBody>
          <a:bodyPr wrap="square">
            <a:spAutoFit/>
          </a:bodyPr>
          <a:lstStyle/>
          <a:p>
            <a:r>
              <a:rPr lang="es-ES" sz="1600" dirty="0" smtClean="0"/>
              <a:t>Sociedad Británica de Psicología, (2018) </a:t>
            </a:r>
            <a:r>
              <a:rPr lang="es-ES" sz="1600" i="1" dirty="0" smtClean="0"/>
              <a:t>El marco de poder, amenaza y significado. </a:t>
            </a:r>
            <a:r>
              <a:rPr lang="es-ES" sz="1600" dirty="0" smtClean="0"/>
              <a:t>Disponible en: http://aen.es/wp-content/uploads/2018/08/El-Marco-de-Poder-Amenaza-y-Significado-1.pdf</a:t>
            </a:r>
            <a:endParaRPr lang="es-E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42976" y="500042"/>
            <a:ext cx="7072362" cy="369332"/>
          </a:xfrm>
          <a:prstGeom prst="rect">
            <a:avLst/>
          </a:prstGeom>
          <a:noFill/>
        </p:spPr>
        <p:txBody>
          <a:bodyPr wrap="square" rtlCol="0">
            <a:spAutoFit/>
          </a:bodyPr>
          <a:lstStyle/>
          <a:p>
            <a:pPr lvl="0"/>
            <a:r>
              <a:rPr lang="es-ES" dirty="0" smtClean="0">
                <a:solidFill>
                  <a:schemeClr val="accent6">
                    <a:lumMod val="50000"/>
                  </a:schemeClr>
                </a:solidFill>
              </a:rPr>
              <a:t>*</a:t>
            </a:r>
            <a:endParaRPr lang="es-ES" dirty="0">
              <a:solidFill>
                <a:schemeClr val="bg2">
                  <a:lumMod val="50000"/>
                </a:schemeClr>
              </a:solidFill>
            </a:endParaRPr>
          </a:p>
        </p:txBody>
      </p:sp>
      <p:sp>
        <p:nvSpPr>
          <p:cNvPr id="3" name="2 Rectángulo"/>
          <p:cNvSpPr/>
          <p:nvPr/>
        </p:nvSpPr>
        <p:spPr>
          <a:xfrm>
            <a:off x="3071802" y="3500438"/>
            <a:ext cx="314327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rgbClr val="002060"/>
                </a:solidFill>
              </a:rPr>
              <a:t>VIOLÈNCIES</a:t>
            </a:r>
            <a:endParaRPr lang="es-ES" b="1" dirty="0">
              <a:solidFill>
                <a:srgbClr val="002060"/>
              </a:solidFill>
            </a:endParaRPr>
          </a:p>
        </p:txBody>
      </p:sp>
      <p:sp>
        <p:nvSpPr>
          <p:cNvPr id="5" name="4 Llamada de flecha hacia abajo"/>
          <p:cNvSpPr/>
          <p:nvPr/>
        </p:nvSpPr>
        <p:spPr>
          <a:xfrm>
            <a:off x="1285852" y="3500438"/>
            <a:ext cx="2071702" cy="1285884"/>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accent6">
                    <a:lumMod val="50000"/>
                  </a:schemeClr>
                </a:solidFill>
              </a:rPr>
              <a:t>ABOCADES AL EXTERIOR</a:t>
            </a:r>
            <a:endParaRPr lang="es-ES" b="1" dirty="0">
              <a:solidFill>
                <a:schemeClr val="accent6">
                  <a:lumMod val="50000"/>
                </a:schemeClr>
              </a:solidFill>
            </a:endParaRPr>
          </a:p>
        </p:txBody>
      </p:sp>
      <p:sp>
        <p:nvSpPr>
          <p:cNvPr id="6" name="5 Llamada de flecha hacia abajo"/>
          <p:cNvSpPr/>
          <p:nvPr/>
        </p:nvSpPr>
        <p:spPr>
          <a:xfrm>
            <a:off x="5857884" y="3500438"/>
            <a:ext cx="2071702" cy="1285884"/>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accent6">
                    <a:lumMod val="50000"/>
                  </a:schemeClr>
                </a:solidFill>
              </a:rPr>
              <a:t>ABOCADES AL INTERIOR</a:t>
            </a:r>
            <a:endParaRPr lang="es-ES" b="1" dirty="0">
              <a:solidFill>
                <a:schemeClr val="accent6">
                  <a:lumMod val="50000"/>
                </a:schemeClr>
              </a:solidFill>
            </a:endParaRPr>
          </a:p>
        </p:txBody>
      </p:sp>
      <p:sp>
        <p:nvSpPr>
          <p:cNvPr id="7" name="6 CuadroTexto"/>
          <p:cNvSpPr txBox="1"/>
          <p:nvPr/>
        </p:nvSpPr>
        <p:spPr>
          <a:xfrm>
            <a:off x="4857752" y="4857760"/>
            <a:ext cx="4071966" cy="1754326"/>
          </a:xfrm>
          <a:prstGeom prst="rect">
            <a:avLst/>
          </a:prstGeom>
          <a:noFill/>
        </p:spPr>
        <p:txBody>
          <a:bodyPr wrap="square" rtlCol="0">
            <a:spAutoFit/>
          </a:bodyPr>
          <a:lstStyle/>
          <a:p>
            <a:r>
              <a:rPr lang="es-ES" b="1" dirty="0" err="1" smtClean="0">
                <a:solidFill>
                  <a:schemeClr val="accent6">
                    <a:lumMod val="50000"/>
                  </a:schemeClr>
                </a:solidFill>
              </a:rPr>
              <a:t>Burnouts</a:t>
            </a:r>
            <a:r>
              <a:rPr lang="es-ES" b="1" dirty="0" smtClean="0">
                <a:solidFill>
                  <a:schemeClr val="accent6">
                    <a:lumMod val="50000"/>
                  </a:schemeClr>
                </a:solidFill>
              </a:rPr>
              <a:t>; </a:t>
            </a:r>
            <a:r>
              <a:rPr lang="es-ES" b="1" dirty="0" err="1" smtClean="0">
                <a:solidFill>
                  <a:schemeClr val="accent6">
                    <a:lumMod val="50000"/>
                  </a:schemeClr>
                </a:solidFill>
              </a:rPr>
              <a:t>Addiccions</a:t>
            </a:r>
            <a:r>
              <a:rPr lang="es-ES" b="1" dirty="0" smtClean="0">
                <a:solidFill>
                  <a:schemeClr val="accent6">
                    <a:lumMod val="50000"/>
                  </a:schemeClr>
                </a:solidFill>
              </a:rPr>
              <a:t>; </a:t>
            </a:r>
            <a:r>
              <a:rPr lang="es-ES" b="1" dirty="0" err="1" smtClean="0">
                <a:solidFill>
                  <a:schemeClr val="accent6">
                    <a:lumMod val="50000"/>
                  </a:schemeClr>
                </a:solidFill>
              </a:rPr>
              <a:t>Depresions</a:t>
            </a:r>
            <a:r>
              <a:rPr lang="es-ES" b="1" dirty="0" smtClean="0">
                <a:solidFill>
                  <a:schemeClr val="accent6">
                    <a:lumMod val="50000"/>
                  </a:schemeClr>
                </a:solidFill>
              </a:rPr>
              <a:t>, </a:t>
            </a:r>
          </a:p>
          <a:p>
            <a:r>
              <a:rPr lang="es-ES" b="1" dirty="0" err="1" smtClean="0">
                <a:solidFill>
                  <a:schemeClr val="accent6">
                    <a:lumMod val="50000"/>
                  </a:schemeClr>
                </a:solidFill>
              </a:rPr>
              <a:t>Tr.</a:t>
            </a:r>
            <a:r>
              <a:rPr lang="es-ES" b="1" dirty="0" smtClean="0">
                <a:solidFill>
                  <a:schemeClr val="accent6">
                    <a:lumMod val="50000"/>
                  </a:schemeClr>
                </a:solidFill>
              </a:rPr>
              <a:t> </a:t>
            </a:r>
            <a:r>
              <a:rPr lang="es-ES" b="1" dirty="0" err="1" smtClean="0">
                <a:solidFill>
                  <a:schemeClr val="accent6">
                    <a:lumMod val="50000"/>
                  </a:schemeClr>
                </a:solidFill>
              </a:rPr>
              <a:t>Psicomàtics</a:t>
            </a:r>
            <a:r>
              <a:rPr lang="es-ES" b="1" dirty="0" smtClean="0">
                <a:solidFill>
                  <a:schemeClr val="accent6">
                    <a:lumMod val="50000"/>
                  </a:schemeClr>
                </a:solidFill>
              </a:rPr>
              <a:t>; </a:t>
            </a:r>
            <a:r>
              <a:rPr lang="es-ES" b="1" dirty="0" err="1" smtClean="0">
                <a:solidFill>
                  <a:schemeClr val="accent6">
                    <a:lumMod val="50000"/>
                  </a:schemeClr>
                </a:solidFill>
              </a:rPr>
              <a:t>Dependències</a:t>
            </a:r>
            <a:r>
              <a:rPr lang="es-ES" b="1" dirty="0" smtClean="0">
                <a:solidFill>
                  <a:schemeClr val="accent6">
                    <a:lumMod val="50000"/>
                  </a:schemeClr>
                </a:solidFill>
              </a:rPr>
              <a:t>; </a:t>
            </a:r>
            <a:r>
              <a:rPr lang="es-ES" b="1" dirty="0" err="1" smtClean="0">
                <a:solidFill>
                  <a:schemeClr val="accent6">
                    <a:lumMod val="50000"/>
                  </a:schemeClr>
                </a:solidFill>
              </a:rPr>
              <a:t>Aïllament</a:t>
            </a:r>
            <a:r>
              <a:rPr lang="es-ES" b="1" dirty="0" smtClean="0">
                <a:solidFill>
                  <a:schemeClr val="accent6">
                    <a:lumMod val="50000"/>
                  </a:schemeClr>
                </a:solidFill>
              </a:rPr>
              <a:t>; </a:t>
            </a:r>
            <a:r>
              <a:rPr lang="es-ES" b="1" dirty="0" err="1" smtClean="0">
                <a:solidFill>
                  <a:schemeClr val="accent6">
                    <a:lumMod val="50000"/>
                  </a:schemeClr>
                </a:solidFill>
              </a:rPr>
              <a:t>Disfuncions</a:t>
            </a:r>
            <a:r>
              <a:rPr lang="es-ES" b="1" dirty="0" smtClean="0">
                <a:solidFill>
                  <a:schemeClr val="accent6">
                    <a:lumMod val="50000"/>
                  </a:schemeClr>
                </a:solidFill>
              </a:rPr>
              <a:t>; </a:t>
            </a:r>
            <a:r>
              <a:rPr lang="es-ES" b="1" dirty="0" err="1" smtClean="0">
                <a:solidFill>
                  <a:schemeClr val="accent6">
                    <a:lumMod val="50000"/>
                  </a:schemeClr>
                </a:solidFill>
              </a:rPr>
              <a:t>Autolesions</a:t>
            </a:r>
            <a:r>
              <a:rPr lang="es-ES" b="1" dirty="0" smtClean="0">
                <a:solidFill>
                  <a:schemeClr val="accent6">
                    <a:lumMod val="50000"/>
                  </a:schemeClr>
                </a:solidFill>
              </a:rPr>
              <a:t>;  </a:t>
            </a:r>
            <a:r>
              <a:rPr lang="es-ES" b="1" dirty="0" err="1" smtClean="0">
                <a:solidFill>
                  <a:schemeClr val="accent6">
                    <a:lumMod val="50000"/>
                  </a:schemeClr>
                </a:solidFill>
              </a:rPr>
              <a:t>Accidents</a:t>
            </a:r>
            <a:r>
              <a:rPr lang="es-ES" b="1" dirty="0" smtClean="0">
                <a:solidFill>
                  <a:schemeClr val="accent6">
                    <a:lumMod val="50000"/>
                  </a:schemeClr>
                </a:solidFill>
              </a:rPr>
              <a:t> que no </a:t>
            </a:r>
            <a:r>
              <a:rPr lang="es-ES" b="1" dirty="0" err="1" smtClean="0">
                <a:solidFill>
                  <a:schemeClr val="accent6">
                    <a:lumMod val="50000"/>
                  </a:schemeClr>
                </a:solidFill>
              </a:rPr>
              <a:t>ho</a:t>
            </a:r>
            <a:r>
              <a:rPr lang="es-ES" b="1" dirty="0" smtClean="0">
                <a:solidFill>
                  <a:schemeClr val="accent6">
                    <a:lumMod val="50000"/>
                  </a:schemeClr>
                </a:solidFill>
              </a:rPr>
              <a:t> </a:t>
            </a:r>
            <a:r>
              <a:rPr lang="es-ES" b="1" dirty="0" err="1" smtClean="0">
                <a:solidFill>
                  <a:schemeClr val="accent6">
                    <a:lumMod val="50000"/>
                  </a:schemeClr>
                </a:solidFill>
              </a:rPr>
              <a:t>són</a:t>
            </a:r>
            <a:r>
              <a:rPr lang="es-ES" b="1" dirty="0" smtClean="0">
                <a:solidFill>
                  <a:schemeClr val="accent6">
                    <a:lumMod val="50000"/>
                  </a:schemeClr>
                </a:solidFill>
              </a:rPr>
              <a:t>; </a:t>
            </a:r>
            <a:r>
              <a:rPr lang="es-ES" b="1" dirty="0" err="1" smtClean="0">
                <a:solidFill>
                  <a:schemeClr val="accent6">
                    <a:lumMod val="50000"/>
                  </a:schemeClr>
                </a:solidFill>
              </a:rPr>
              <a:t>Suïcidis</a:t>
            </a:r>
            <a:r>
              <a:rPr lang="es-ES" b="1" dirty="0" smtClean="0">
                <a:solidFill>
                  <a:schemeClr val="accent6">
                    <a:lumMod val="50000"/>
                  </a:schemeClr>
                </a:solidFill>
              </a:rPr>
              <a:t>… </a:t>
            </a:r>
          </a:p>
          <a:p>
            <a:endParaRPr lang="es-ES" dirty="0"/>
          </a:p>
        </p:txBody>
      </p:sp>
      <p:sp>
        <p:nvSpPr>
          <p:cNvPr id="9" name="8 CuadroTexto"/>
          <p:cNvSpPr txBox="1"/>
          <p:nvPr/>
        </p:nvSpPr>
        <p:spPr>
          <a:xfrm>
            <a:off x="571472" y="4857760"/>
            <a:ext cx="3929090" cy="1754326"/>
          </a:xfrm>
          <a:prstGeom prst="rect">
            <a:avLst/>
          </a:prstGeom>
          <a:noFill/>
        </p:spPr>
        <p:txBody>
          <a:bodyPr wrap="square" rtlCol="0">
            <a:spAutoFit/>
          </a:bodyPr>
          <a:lstStyle/>
          <a:p>
            <a:r>
              <a:rPr lang="es-ES" b="1" dirty="0" err="1" smtClean="0">
                <a:solidFill>
                  <a:schemeClr val="accent6">
                    <a:lumMod val="50000"/>
                  </a:schemeClr>
                </a:solidFill>
              </a:rPr>
              <a:t>Vandalisme</a:t>
            </a:r>
            <a:r>
              <a:rPr lang="es-ES" b="1" dirty="0" smtClean="0">
                <a:solidFill>
                  <a:schemeClr val="accent6">
                    <a:lumMod val="50000"/>
                  </a:schemeClr>
                </a:solidFill>
              </a:rPr>
              <a:t>; </a:t>
            </a:r>
            <a:r>
              <a:rPr lang="es-ES" b="1" dirty="0" err="1" smtClean="0">
                <a:solidFill>
                  <a:schemeClr val="accent6">
                    <a:lumMod val="50000"/>
                  </a:schemeClr>
                </a:solidFill>
              </a:rPr>
              <a:t>Hooliganisme</a:t>
            </a:r>
            <a:r>
              <a:rPr lang="es-ES" b="1" dirty="0" smtClean="0">
                <a:solidFill>
                  <a:schemeClr val="accent6">
                    <a:lumMod val="50000"/>
                  </a:schemeClr>
                </a:solidFill>
              </a:rPr>
              <a:t>; </a:t>
            </a:r>
            <a:r>
              <a:rPr lang="es-ES" b="1" dirty="0" err="1" smtClean="0">
                <a:solidFill>
                  <a:schemeClr val="accent6">
                    <a:lumMod val="50000"/>
                  </a:schemeClr>
                </a:solidFill>
              </a:rPr>
              <a:t>Bandes</a:t>
            </a:r>
            <a:r>
              <a:rPr lang="es-ES" b="1" dirty="0" smtClean="0">
                <a:solidFill>
                  <a:schemeClr val="accent6">
                    <a:lumMod val="50000"/>
                  </a:schemeClr>
                </a:solidFill>
              </a:rPr>
              <a:t> </a:t>
            </a:r>
            <a:r>
              <a:rPr lang="es-ES" b="1" dirty="0" err="1" smtClean="0">
                <a:solidFill>
                  <a:schemeClr val="accent6">
                    <a:lumMod val="50000"/>
                  </a:schemeClr>
                </a:solidFill>
              </a:rPr>
              <a:t>juvenils</a:t>
            </a:r>
            <a:r>
              <a:rPr lang="es-ES" b="1" dirty="0" smtClean="0">
                <a:solidFill>
                  <a:schemeClr val="accent6">
                    <a:lumMod val="50000"/>
                  </a:schemeClr>
                </a:solidFill>
              </a:rPr>
              <a:t>; </a:t>
            </a:r>
            <a:r>
              <a:rPr lang="es-ES" b="1" dirty="0" err="1" smtClean="0">
                <a:solidFill>
                  <a:schemeClr val="accent6">
                    <a:lumMod val="50000"/>
                  </a:schemeClr>
                </a:solidFill>
              </a:rPr>
              <a:t>Violència</a:t>
            </a:r>
            <a:r>
              <a:rPr lang="es-ES" b="1" dirty="0" smtClean="0">
                <a:solidFill>
                  <a:schemeClr val="accent6">
                    <a:lumMod val="50000"/>
                  </a:schemeClr>
                </a:solidFill>
              </a:rPr>
              <a:t> sexual; </a:t>
            </a:r>
            <a:r>
              <a:rPr lang="es-ES" b="1" dirty="0" err="1" smtClean="0">
                <a:solidFill>
                  <a:schemeClr val="accent6">
                    <a:lumMod val="50000"/>
                  </a:schemeClr>
                </a:solidFill>
              </a:rPr>
              <a:t>Conducció</a:t>
            </a:r>
            <a:r>
              <a:rPr lang="es-ES" b="1" dirty="0" smtClean="0">
                <a:solidFill>
                  <a:schemeClr val="accent6">
                    <a:lumMod val="50000"/>
                  </a:schemeClr>
                </a:solidFill>
              </a:rPr>
              <a:t> </a:t>
            </a:r>
            <a:r>
              <a:rPr lang="es-ES" b="1" dirty="0" err="1" smtClean="0">
                <a:solidFill>
                  <a:schemeClr val="accent6">
                    <a:lumMod val="50000"/>
                  </a:schemeClr>
                </a:solidFill>
              </a:rPr>
              <a:t>temerària</a:t>
            </a:r>
            <a:r>
              <a:rPr lang="es-ES" b="1" dirty="0" smtClean="0">
                <a:solidFill>
                  <a:schemeClr val="accent6">
                    <a:lumMod val="50000"/>
                  </a:schemeClr>
                </a:solidFill>
              </a:rPr>
              <a:t>; </a:t>
            </a:r>
            <a:r>
              <a:rPr lang="es-ES" b="1" i="1" dirty="0" err="1" smtClean="0">
                <a:solidFill>
                  <a:schemeClr val="accent6">
                    <a:lumMod val="50000"/>
                  </a:schemeClr>
                </a:solidFill>
              </a:rPr>
              <a:t>Bullying</a:t>
            </a:r>
            <a:r>
              <a:rPr lang="es-ES" b="1" i="1" dirty="0" smtClean="0">
                <a:solidFill>
                  <a:schemeClr val="accent6">
                    <a:lumMod val="50000"/>
                  </a:schemeClr>
                </a:solidFill>
              </a:rPr>
              <a:t>;</a:t>
            </a:r>
            <a:r>
              <a:rPr lang="es-ES" b="1" dirty="0" smtClean="0">
                <a:solidFill>
                  <a:schemeClr val="accent6">
                    <a:lumMod val="50000"/>
                  </a:schemeClr>
                </a:solidFill>
              </a:rPr>
              <a:t> </a:t>
            </a:r>
            <a:r>
              <a:rPr lang="es-ES" b="1" dirty="0" err="1" smtClean="0">
                <a:solidFill>
                  <a:schemeClr val="accent6">
                    <a:lumMod val="50000"/>
                  </a:schemeClr>
                </a:solidFill>
              </a:rPr>
              <a:t>Atacs</a:t>
            </a:r>
            <a:r>
              <a:rPr lang="es-ES" b="1" dirty="0" smtClean="0">
                <a:solidFill>
                  <a:schemeClr val="accent6">
                    <a:lumMod val="50000"/>
                  </a:schemeClr>
                </a:solidFill>
              </a:rPr>
              <a:t> a </a:t>
            </a:r>
            <a:r>
              <a:rPr lang="es-ES" b="1" dirty="0" err="1" smtClean="0">
                <a:solidFill>
                  <a:schemeClr val="accent6">
                    <a:lumMod val="50000"/>
                  </a:schemeClr>
                </a:solidFill>
              </a:rPr>
              <a:t>mestres</a:t>
            </a:r>
            <a:r>
              <a:rPr lang="es-ES" b="1" dirty="0" smtClean="0">
                <a:solidFill>
                  <a:schemeClr val="accent6">
                    <a:lumMod val="50000"/>
                  </a:schemeClr>
                </a:solidFill>
              </a:rPr>
              <a:t>, personal </a:t>
            </a:r>
            <a:r>
              <a:rPr lang="es-ES" b="1" dirty="0" err="1" smtClean="0">
                <a:solidFill>
                  <a:schemeClr val="accent6">
                    <a:lumMod val="50000"/>
                  </a:schemeClr>
                </a:solidFill>
              </a:rPr>
              <a:t>sanitari</a:t>
            </a:r>
            <a:r>
              <a:rPr lang="es-ES" b="1" dirty="0" smtClean="0">
                <a:solidFill>
                  <a:schemeClr val="accent6">
                    <a:lumMod val="50000"/>
                  </a:schemeClr>
                </a:solidFill>
              </a:rPr>
              <a:t> i </a:t>
            </a:r>
            <a:r>
              <a:rPr lang="es-ES" b="1" dirty="0" err="1" smtClean="0">
                <a:solidFill>
                  <a:schemeClr val="accent6">
                    <a:lumMod val="50000"/>
                  </a:schemeClr>
                </a:solidFill>
              </a:rPr>
              <a:t>funcionaris</a:t>
            </a:r>
            <a:r>
              <a:rPr lang="es-ES" b="1" dirty="0" smtClean="0">
                <a:solidFill>
                  <a:schemeClr val="accent6">
                    <a:lumMod val="50000"/>
                  </a:schemeClr>
                </a:solidFill>
              </a:rPr>
              <a:t>; </a:t>
            </a:r>
            <a:r>
              <a:rPr lang="es-ES" b="1" i="1" dirty="0" err="1" smtClean="0">
                <a:solidFill>
                  <a:schemeClr val="accent6">
                    <a:lumMod val="50000"/>
                  </a:schemeClr>
                </a:solidFill>
              </a:rPr>
              <a:t>Mobbing</a:t>
            </a:r>
            <a:r>
              <a:rPr lang="es-ES" b="1" dirty="0" smtClean="0">
                <a:solidFill>
                  <a:schemeClr val="accent6">
                    <a:lumMod val="50000"/>
                  </a:schemeClr>
                </a:solidFill>
              </a:rPr>
              <a:t>… </a:t>
            </a:r>
            <a:r>
              <a:rPr lang="es-ES" b="1" dirty="0" err="1" smtClean="0">
                <a:solidFill>
                  <a:schemeClr val="accent6">
                    <a:lumMod val="50000"/>
                  </a:schemeClr>
                </a:solidFill>
              </a:rPr>
              <a:t>Patologia</a:t>
            </a:r>
            <a:r>
              <a:rPr lang="es-ES" b="1" dirty="0" smtClean="0">
                <a:solidFill>
                  <a:schemeClr val="accent6">
                    <a:lumMod val="50000"/>
                  </a:schemeClr>
                </a:solidFill>
              </a:rPr>
              <a:t> de la </a:t>
            </a:r>
            <a:r>
              <a:rPr lang="es-ES" b="1" dirty="0" err="1" smtClean="0">
                <a:solidFill>
                  <a:schemeClr val="accent6">
                    <a:lumMod val="50000"/>
                  </a:schemeClr>
                </a:solidFill>
              </a:rPr>
              <a:t>intimitat</a:t>
            </a:r>
            <a:r>
              <a:rPr lang="es-ES" dirty="0" smtClean="0">
                <a:solidFill>
                  <a:schemeClr val="accent6">
                    <a:lumMod val="50000"/>
                  </a:schemeClr>
                </a:solidFill>
              </a:rPr>
              <a:t>.</a:t>
            </a:r>
            <a:endParaRPr lang="es-ES" dirty="0">
              <a:solidFill>
                <a:schemeClr val="accent6">
                  <a:lumMod val="50000"/>
                </a:schemeClr>
              </a:solidFill>
            </a:endParaRPr>
          </a:p>
        </p:txBody>
      </p:sp>
      <p:sp>
        <p:nvSpPr>
          <p:cNvPr id="11" name="10 Llamada de flecha hacia abajo"/>
          <p:cNvSpPr/>
          <p:nvPr/>
        </p:nvSpPr>
        <p:spPr>
          <a:xfrm>
            <a:off x="571472" y="500042"/>
            <a:ext cx="8001056" cy="300039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s-ES" dirty="0" smtClean="0">
              <a:solidFill>
                <a:schemeClr val="accent6">
                  <a:lumMod val="50000"/>
                </a:schemeClr>
              </a:solidFill>
            </a:endParaRPr>
          </a:p>
          <a:p>
            <a:pPr lvl="0"/>
            <a:endParaRPr lang="es-ES" dirty="0" smtClean="0">
              <a:solidFill>
                <a:schemeClr val="accent6">
                  <a:lumMod val="50000"/>
                </a:schemeClr>
              </a:solidFill>
            </a:endParaRPr>
          </a:p>
          <a:p>
            <a:pPr lvl="0"/>
            <a:r>
              <a:rPr lang="es-ES" sz="2000" b="1" dirty="0" smtClean="0">
                <a:solidFill>
                  <a:schemeClr val="accent6">
                    <a:lumMod val="50000"/>
                  </a:schemeClr>
                </a:solidFill>
              </a:rPr>
              <a:t>* </a:t>
            </a:r>
            <a:r>
              <a:rPr lang="es-ES" sz="2000" b="1" dirty="0" err="1" smtClean="0">
                <a:solidFill>
                  <a:schemeClr val="accent6">
                    <a:lumMod val="50000"/>
                  </a:schemeClr>
                </a:solidFill>
              </a:rPr>
              <a:t>Els</a:t>
            </a:r>
            <a:r>
              <a:rPr lang="es-ES" sz="2000" b="1" dirty="0" smtClean="0">
                <a:solidFill>
                  <a:schemeClr val="accent6">
                    <a:lumMod val="50000"/>
                  </a:schemeClr>
                </a:solidFill>
              </a:rPr>
              <a:t> poderosos manen, es salten les </a:t>
            </a:r>
            <a:r>
              <a:rPr lang="es-ES" sz="2000" b="1" dirty="0" err="1" smtClean="0">
                <a:solidFill>
                  <a:schemeClr val="accent6">
                    <a:lumMod val="50000"/>
                  </a:schemeClr>
                </a:solidFill>
              </a:rPr>
              <a:t>lleis</a:t>
            </a:r>
            <a:r>
              <a:rPr lang="es-ES" sz="2000" b="1" dirty="0" smtClean="0">
                <a:solidFill>
                  <a:schemeClr val="accent6">
                    <a:lumMod val="50000"/>
                  </a:schemeClr>
                </a:solidFill>
              </a:rPr>
              <a:t> i queden impunes…</a:t>
            </a:r>
          </a:p>
          <a:p>
            <a:pPr lvl="0"/>
            <a:r>
              <a:rPr lang="es-ES" sz="2000" b="1" dirty="0" smtClean="0">
                <a:solidFill>
                  <a:schemeClr val="accent6">
                    <a:lumMod val="50000"/>
                  </a:schemeClr>
                </a:solidFill>
              </a:rPr>
              <a:t>* </a:t>
            </a:r>
            <a:r>
              <a:rPr lang="es-ES" sz="2000" b="1" dirty="0" err="1" smtClean="0">
                <a:solidFill>
                  <a:schemeClr val="accent6">
                    <a:lumMod val="50000"/>
                  </a:schemeClr>
                </a:solidFill>
              </a:rPr>
              <a:t>Maltractem</a:t>
            </a:r>
            <a:r>
              <a:rPr lang="es-ES" sz="2000" b="1" dirty="0" smtClean="0">
                <a:solidFill>
                  <a:schemeClr val="accent6">
                    <a:lumMod val="50000"/>
                  </a:schemeClr>
                </a:solidFill>
              </a:rPr>
              <a:t> </a:t>
            </a:r>
            <a:r>
              <a:rPr lang="es-ES" sz="2000" b="1" dirty="0" err="1" smtClean="0">
                <a:solidFill>
                  <a:schemeClr val="accent6">
                    <a:lumMod val="50000"/>
                  </a:schemeClr>
                </a:solidFill>
              </a:rPr>
              <a:t>els</a:t>
            </a:r>
            <a:r>
              <a:rPr lang="es-ES" sz="2000" b="1" dirty="0" smtClean="0">
                <a:solidFill>
                  <a:schemeClr val="accent6">
                    <a:lumMod val="50000"/>
                  </a:schemeClr>
                </a:solidFill>
              </a:rPr>
              <a:t> </a:t>
            </a:r>
            <a:r>
              <a:rPr lang="es-ES" sz="2000" b="1" dirty="0" err="1" smtClean="0">
                <a:solidFill>
                  <a:schemeClr val="accent6">
                    <a:lumMod val="50000"/>
                  </a:schemeClr>
                </a:solidFill>
              </a:rPr>
              <a:t>animals</a:t>
            </a:r>
            <a:r>
              <a:rPr lang="es-ES" sz="2000" b="1" dirty="0" smtClean="0">
                <a:solidFill>
                  <a:schemeClr val="accent6">
                    <a:lumMod val="50000"/>
                  </a:schemeClr>
                </a:solidFill>
              </a:rPr>
              <a:t> </a:t>
            </a:r>
            <a:r>
              <a:rPr lang="es-ES" sz="2000" b="1" dirty="0" err="1" smtClean="0">
                <a:solidFill>
                  <a:schemeClr val="accent6">
                    <a:lumMod val="50000"/>
                  </a:schemeClr>
                </a:solidFill>
              </a:rPr>
              <a:t>sense</a:t>
            </a:r>
            <a:r>
              <a:rPr lang="es-ES" sz="2000" b="1" dirty="0" smtClean="0">
                <a:solidFill>
                  <a:schemeClr val="accent6">
                    <a:lumMod val="50000"/>
                  </a:schemeClr>
                </a:solidFill>
              </a:rPr>
              <a:t> </a:t>
            </a:r>
            <a:r>
              <a:rPr lang="es-ES" sz="2000" b="1" dirty="0" err="1" smtClean="0">
                <a:solidFill>
                  <a:schemeClr val="accent6">
                    <a:lumMod val="50000"/>
                  </a:schemeClr>
                </a:solidFill>
              </a:rPr>
              <a:t>cap</a:t>
            </a:r>
            <a:r>
              <a:rPr lang="es-ES" sz="2000" b="1" dirty="0" smtClean="0">
                <a:solidFill>
                  <a:schemeClr val="accent6">
                    <a:lumMod val="50000"/>
                  </a:schemeClr>
                </a:solidFill>
              </a:rPr>
              <a:t> mena de </a:t>
            </a:r>
            <a:r>
              <a:rPr lang="es-ES" sz="2000" b="1" dirty="0" err="1" smtClean="0">
                <a:solidFill>
                  <a:schemeClr val="accent6">
                    <a:lumMod val="50000"/>
                  </a:schemeClr>
                </a:solidFill>
              </a:rPr>
              <a:t>consideració</a:t>
            </a:r>
            <a:r>
              <a:rPr lang="es-ES" sz="2000" b="1" dirty="0" smtClean="0">
                <a:solidFill>
                  <a:schemeClr val="accent6">
                    <a:lumMod val="50000"/>
                  </a:schemeClr>
                </a:solidFill>
              </a:rPr>
              <a:t>…</a:t>
            </a:r>
          </a:p>
          <a:p>
            <a:pPr lvl="0"/>
            <a:r>
              <a:rPr lang="es-ES" sz="2000" b="1" dirty="0" smtClean="0">
                <a:solidFill>
                  <a:schemeClr val="accent6">
                    <a:lumMod val="50000"/>
                  </a:schemeClr>
                </a:solidFill>
              </a:rPr>
              <a:t>* </a:t>
            </a:r>
            <a:r>
              <a:rPr lang="es-ES" sz="2000" b="1" dirty="0" err="1" smtClean="0">
                <a:solidFill>
                  <a:schemeClr val="accent6">
                    <a:lumMod val="50000"/>
                  </a:schemeClr>
                </a:solidFill>
              </a:rPr>
              <a:t>Destruïm</a:t>
            </a:r>
            <a:r>
              <a:rPr lang="es-ES" sz="2000" b="1" dirty="0" smtClean="0">
                <a:solidFill>
                  <a:schemeClr val="accent6">
                    <a:lumMod val="50000"/>
                  </a:schemeClr>
                </a:solidFill>
              </a:rPr>
              <a:t> </a:t>
            </a:r>
            <a:r>
              <a:rPr lang="es-ES" sz="2000" b="1" dirty="0" err="1" smtClean="0">
                <a:solidFill>
                  <a:schemeClr val="accent6">
                    <a:lumMod val="50000"/>
                  </a:schemeClr>
                </a:solidFill>
              </a:rPr>
              <a:t>l’entorn</a:t>
            </a:r>
            <a:r>
              <a:rPr lang="es-ES" sz="2000" b="1" dirty="0" smtClean="0">
                <a:solidFill>
                  <a:schemeClr val="accent6">
                    <a:lumMod val="50000"/>
                  </a:schemeClr>
                </a:solidFill>
              </a:rPr>
              <a:t> </a:t>
            </a:r>
            <a:r>
              <a:rPr lang="es-ES" sz="2000" b="1" dirty="0" err="1" smtClean="0">
                <a:solidFill>
                  <a:schemeClr val="accent6">
                    <a:lumMod val="50000"/>
                  </a:schemeClr>
                </a:solidFill>
              </a:rPr>
              <a:t>sense</a:t>
            </a:r>
            <a:r>
              <a:rPr lang="es-ES" sz="2000" b="1" dirty="0" smtClean="0">
                <a:solidFill>
                  <a:schemeClr val="accent6">
                    <a:lumMod val="50000"/>
                  </a:schemeClr>
                </a:solidFill>
              </a:rPr>
              <a:t> parar….</a:t>
            </a:r>
          </a:p>
          <a:p>
            <a:pPr lvl="0"/>
            <a:r>
              <a:rPr lang="es-ES" sz="2000" b="1" dirty="0" smtClean="0">
                <a:solidFill>
                  <a:schemeClr val="accent6">
                    <a:lumMod val="50000"/>
                  </a:schemeClr>
                </a:solidFill>
              </a:rPr>
              <a:t>* </a:t>
            </a:r>
            <a:r>
              <a:rPr lang="es-ES" sz="2000" b="1" dirty="0" err="1" smtClean="0">
                <a:solidFill>
                  <a:schemeClr val="accent6">
                    <a:lumMod val="50000"/>
                  </a:schemeClr>
                </a:solidFill>
              </a:rPr>
              <a:t>Situacions</a:t>
            </a:r>
            <a:r>
              <a:rPr lang="es-ES" sz="2000" b="1" dirty="0" smtClean="0">
                <a:solidFill>
                  <a:schemeClr val="accent6">
                    <a:lumMod val="50000"/>
                  </a:schemeClr>
                </a:solidFill>
              </a:rPr>
              <a:t> de </a:t>
            </a:r>
            <a:r>
              <a:rPr lang="es-ES" sz="2000" b="1" dirty="0" err="1" smtClean="0">
                <a:solidFill>
                  <a:schemeClr val="accent6">
                    <a:lumMod val="50000"/>
                  </a:schemeClr>
                </a:solidFill>
              </a:rPr>
              <a:t>masclisme</a:t>
            </a:r>
            <a:r>
              <a:rPr lang="es-ES" sz="2000" b="1" dirty="0" smtClean="0">
                <a:solidFill>
                  <a:schemeClr val="accent6">
                    <a:lumMod val="50000"/>
                  </a:schemeClr>
                </a:solidFill>
              </a:rPr>
              <a:t> </a:t>
            </a:r>
            <a:r>
              <a:rPr lang="es-ES" sz="2000" b="1" dirty="0" err="1" smtClean="0">
                <a:solidFill>
                  <a:schemeClr val="accent6">
                    <a:lumMod val="50000"/>
                  </a:schemeClr>
                </a:solidFill>
              </a:rPr>
              <a:t>aplaudides</a:t>
            </a:r>
            <a:r>
              <a:rPr lang="es-ES" sz="2000" b="1" dirty="0" smtClean="0">
                <a:solidFill>
                  <a:schemeClr val="accent6">
                    <a:lumMod val="50000"/>
                  </a:schemeClr>
                </a:solidFill>
              </a:rPr>
              <a:t>, </a:t>
            </a:r>
            <a:r>
              <a:rPr lang="es-ES" sz="2000" b="1" dirty="0" err="1" smtClean="0">
                <a:solidFill>
                  <a:schemeClr val="accent6">
                    <a:lumMod val="50000"/>
                  </a:schemeClr>
                </a:solidFill>
              </a:rPr>
              <a:t>tolerades</a:t>
            </a:r>
            <a:r>
              <a:rPr lang="es-ES" sz="2000" b="1" dirty="0" smtClean="0">
                <a:solidFill>
                  <a:schemeClr val="accent6">
                    <a:lumMod val="50000"/>
                  </a:schemeClr>
                </a:solidFill>
              </a:rPr>
              <a:t> i </a:t>
            </a:r>
            <a:r>
              <a:rPr lang="es-ES" sz="2000" b="1" dirty="0" err="1" smtClean="0">
                <a:solidFill>
                  <a:schemeClr val="accent6">
                    <a:lumMod val="50000"/>
                  </a:schemeClr>
                </a:solidFill>
              </a:rPr>
              <a:t>fomentades</a:t>
            </a:r>
            <a:r>
              <a:rPr lang="es-ES" sz="2000" b="1" dirty="0" smtClean="0">
                <a:solidFill>
                  <a:schemeClr val="accent6">
                    <a:lumMod val="50000"/>
                  </a:schemeClr>
                </a:solidFill>
              </a:rPr>
              <a:t>…</a:t>
            </a:r>
          </a:p>
          <a:p>
            <a:pPr lvl="0"/>
            <a:r>
              <a:rPr lang="es-ES" sz="2000" b="1" dirty="0" smtClean="0">
                <a:solidFill>
                  <a:schemeClr val="accent6">
                    <a:lumMod val="50000"/>
                  </a:schemeClr>
                </a:solidFill>
              </a:rPr>
              <a:t>* </a:t>
            </a:r>
            <a:r>
              <a:rPr lang="es-ES" sz="2000" b="1" dirty="0" err="1" smtClean="0">
                <a:solidFill>
                  <a:schemeClr val="accent6">
                    <a:lumMod val="50000"/>
                  </a:schemeClr>
                </a:solidFill>
              </a:rPr>
              <a:t>Els</a:t>
            </a:r>
            <a:r>
              <a:rPr lang="es-ES" sz="2000" b="1" dirty="0" smtClean="0">
                <a:solidFill>
                  <a:schemeClr val="accent6">
                    <a:lumMod val="50000"/>
                  </a:schemeClr>
                </a:solidFill>
              </a:rPr>
              <a:t> </a:t>
            </a:r>
            <a:r>
              <a:rPr lang="es-ES" sz="2000" b="1" dirty="0" err="1" smtClean="0">
                <a:solidFill>
                  <a:schemeClr val="accent6">
                    <a:lumMod val="50000"/>
                  </a:schemeClr>
                </a:solidFill>
              </a:rPr>
              <a:t>perdedors</a:t>
            </a:r>
            <a:r>
              <a:rPr lang="es-ES" sz="2000" b="1" dirty="0" smtClean="0">
                <a:solidFill>
                  <a:schemeClr val="accent6">
                    <a:lumMod val="50000"/>
                  </a:schemeClr>
                </a:solidFill>
              </a:rPr>
              <a:t> queden </a:t>
            </a:r>
            <a:r>
              <a:rPr lang="es-ES" sz="2000" b="1" dirty="0" err="1" smtClean="0">
                <a:solidFill>
                  <a:schemeClr val="accent6">
                    <a:lumMod val="50000"/>
                  </a:schemeClr>
                </a:solidFill>
              </a:rPr>
              <a:t>exclosos</a:t>
            </a:r>
            <a:r>
              <a:rPr lang="es-ES" sz="2000" b="1" dirty="0" smtClean="0">
                <a:solidFill>
                  <a:schemeClr val="accent6">
                    <a:lumMod val="50000"/>
                  </a:schemeClr>
                </a:solidFill>
              </a:rPr>
              <a:t> i </a:t>
            </a:r>
            <a:r>
              <a:rPr lang="es-ES" sz="2000" b="1" dirty="0" err="1" smtClean="0">
                <a:solidFill>
                  <a:schemeClr val="accent6">
                    <a:lumMod val="50000"/>
                  </a:schemeClr>
                </a:solidFill>
              </a:rPr>
              <a:t>ningú</a:t>
            </a:r>
            <a:r>
              <a:rPr lang="es-ES" sz="2000" b="1" dirty="0" smtClean="0">
                <a:solidFill>
                  <a:schemeClr val="accent6">
                    <a:lumMod val="50000"/>
                  </a:schemeClr>
                </a:solidFill>
              </a:rPr>
              <a:t> </a:t>
            </a:r>
            <a:r>
              <a:rPr lang="es-ES" sz="2000" b="1" dirty="0" err="1" smtClean="0">
                <a:solidFill>
                  <a:schemeClr val="accent6">
                    <a:lumMod val="50000"/>
                  </a:schemeClr>
                </a:solidFill>
              </a:rPr>
              <a:t>els</a:t>
            </a:r>
            <a:r>
              <a:rPr lang="es-ES" sz="2000" b="1" dirty="0" smtClean="0">
                <a:solidFill>
                  <a:schemeClr val="accent6">
                    <a:lumMod val="50000"/>
                  </a:schemeClr>
                </a:solidFill>
              </a:rPr>
              <a:t> </a:t>
            </a:r>
            <a:r>
              <a:rPr lang="es-ES" sz="2000" b="1" dirty="0" err="1" smtClean="0">
                <a:solidFill>
                  <a:schemeClr val="accent6">
                    <a:lumMod val="50000"/>
                  </a:schemeClr>
                </a:solidFill>
              </a:rPr>
              <a:t>protegeix</a:t>
            </a:r>
            <a:r>
              <a:rPr lang="es-ES" sz="2000" b="1" dirty="0" smtClean="0">
                <a:solidFill>
                  <a:schemeClr val="accent6">
                    <a:lumMod val="50000"/>
                  </a:schemeClr>
                </a:solidFill>
              </a:rPr>
              <a:t>…</a:t>
            </a:r>
          </a:p>
          <a:p>
            <a:pPr lvl="0">
              <a:buFont typeface="Arial" pitchFamily="34" charset="0"/>
              <a:buChar char="•"/>
            </a:pPr>
            <a:r>
              <a:rPr lang="es-ES" sz="2000" b="1" dirty="0" err="1" smtClean="0">
                <a:solidFill>
                  <a:schemeClr val="accent6">
                    <a:lumMod val="50000"/>
                  </a:schemeClr>
                </a:solidFill>
              </a:rPr>
              <a:t>Tot</a:t>
            </a:r>
            <a:r>
              <a:rPr lang="es-ES" sz="2000" b="1" dirty="0" smtClean="0">
                <a:solidFill>
                  <a:schemeClr val="accent6">
                    <a:lumMod val="50000"/>
                  </a:schemeClr>
                </a:solidFill>
              </a:rPr>
              <a:t> </a:t>
            </a:r>
            <a:r>
              <a:rPr lang="es-ES" sz="2000" b="1" dirty="0" err="1" smtClean="0">
                <a:solidFill>
                  <a:schemeClr val="accent6">
                    <a:lumMod val="50000"/>
                  </a:schemeClr>
                </a:solidFill>
              </a:rPr>
              <a:t>m’ho</a:t>
            </a:r>
            <a:r>
              <a:rPr lang="es-ES" sz="2000" b="1" dirty="0" smtClean="0">
                <a:solidFill>
                  <a:schemeClr val="accent6">
                    <a:lumMod val="50000"/>
                  </a:schemeClr>
                </a:solidFill>
              </a:rPr>
              <a:t> he de </a:t>
            </a:r>
            <a:r>
              <a:rPr lang="es-ES" sz="2000" b="1" dirty="0" err="1" smtClean="0">
                <a:solidFill>
                  <a:schemeClr val="accent6">
                    <a:lumMod val="50000"/>
                  </a:schemeClr>
                </a:solidFill>
              </a:rPr>
              <a:t>resoldre</a:t>
            </a:r>
            <a:r>
              <a:rPr lang="es-ES" sz="2000" b="1" dirty="0" smtClean="0">
                <a:solidFill>
                  <a:schemeClr val="accent6">
                    <a:lumMod val="50000"/>
                  </a:schemeClr>
                </a:solidFill>
              </a:rPr>
              <a:t> </a:t>
            </a:r>
            <a:r>
              <a:rPr lang="es-ES" sz="2000" b="1" dirty="0" err="1" smtClean="0">
                <a:solidFill>
                  <a:schemeClr val="accent6">
                    <a:lumMod val="50000"/>
                  </a:schemeClr>
                </a:solidFill>
              </a:rPr>
              <a:t>jo</a:t>
            </a:r>
            <a:r>
              <a:rPr lang="es-ES" sz="2000" b="1" dirty="0" smtClean="0">
                <a:solidFill>
                  <a:schemeClr val="accent6">
                    <a:lumMod val="50000"/>
                  </a:schemeClr>
                </a:solidFill>
              </a:rPr>
              <a:t> sol…</a:t>
            </a:r>
          </a:p>
          <a:p>
            <a:pPr lvl="0">
              <a:buFont typeface="Arial" pitchFamily="34" charset="0"/>
              <a:buChar char="•"/>
            </a:pPr>
            <a:endParaRPr lang="es-ES" sz="2000" b="1" dirty="0" smtClean="0">
              <a:solidFill>
                <a:schemeClr val="accent6">
                  <a:lumMod val="50000"/>
                </a:schemeClr>
              </a:solidFill>
            </a:endParaRPr>
          </a:p>
          <a:p>
            <a:pPr lvl="0">
              <a:buFont typeface="Arial" pitchFamily="34" charset="0"/>
              <a:buChar char="•"/>
            </a:pPr>
            <a:endParaRPr lang="es-ES" b="1"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071538" y="928670"/>
          <a:ext cx="692948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Flecha abajo"/>
          <p:cNvSpPr/>
          <p:nvPr/>
        </p:nvSpPr>
        <p:spPr>
          <a:xfrm>
            <a:off x="2071670" y="5072074"/>
            <a:ext cx="500066" cy="1285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3 Flecha abajo"/>
          <p:cNvSpPr/>
          <p:nvPr/>
        </p:nvSpPr>
        <p:spPr>
          <a:xfrm>
            <a:off x="4429124" y="5143512"/>
            <a:ext cx="500066" cy="1285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85786" y="2056686"/>
            <a:ext cx="8072494" cy="2831544"/>
          </a:xfrm>
          <a:prstGeom prst="rect">
            <a:avLst/>
          </a:prstGeom>
          <a:noFill/>
        </p:spPr>
        <p:txBody>
          <a:bodyPr wrap="square" rtlCol="0">
            <a:spAutoFit/>
          </a:bodyPr>
          <a:lstStyle/>
          <a:p>
            <a:r>
              <a:rPr lang="es-ES" sz="2000" b="1" i="1" dirty="0" smtClean="0">
                <a:solidFill>
                  <a:srgbClr val="002060"/>
                </a:solidFill>
              </a:rPr>
              <a:t>Cuando la ideología doctrinaria que permite el maltrato o el daño se apodera de la mente, el respeto, la piedad, la vergüenza y la conciencia de culpa son barridas por el vendaval de la doctrina, de la creencia. […] Si dejamos de lado a los psicópatas y a los delincuentes cuando los humanos nos entregamos a los mayores atropellos no es que no tengamos conciencia moral sino que la tenemos intoxicada por ideas perniciosas</a:t>
            </a:r>
            <a:r>
              <a:rPr lang="es-ES" sz="2000" b="1" dirty="0" smtClean="0">
                <a:solidFill>
                  <a:srgbClr val="002060"/>
                </a:solidFill>
              </a:rPr>
              <a:t>.</a:t>
            </a:r>
          </a:p>
          <a:p>
            <a:r>
              <a:rPr lang="es-ES" sz="2000" b="1" dirty="0" smtClean="0">
                <a:solidFill>
                  <a:srgbClr val="002060"/>
                </a:solidFill>
              </a:rPr>
              <a:t>				(Armengol, 2018; pág. 214).</a:t>
            </a:r>
          </a:p>
          <a:p>
            <a:endParaRPr lang="es-ES" dirty="0"/>
          </a:p>
        </p:txBody>
      </p:sp>
      <p:sp>
        <p:nvSpPr>
          <p:cNvPr id="3" name="2 Llamada de flecha hacia abajo"/>
          <p:cNvSpPr/>
          <p:nvPr/>
        </p:nvSpPr>
        <p:spPr>
          <a:xfrm>
            <a:off x="1643042" y="500042"/>
            <a:ext cx="6072230" cy="142876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rgbClr val="002060"/>
                </a:solidFill>
              </a:rPr>
              <a:t>A. CONCIÈNCIA MORAL i EMPATIA:</a:t>
            </a:r>
            <a:endParaRPr lang="es-ES" sz="2800" b="1" dirty="0">
              <a:solidFill>
                <a:srgbClr val="002060"/>
              </a:solidFill>
            </a:endParaRPr>
          </a:p>
        </p:txBody>
      </p:sp>
      <p:sp>
        <p:nvSpPr>
          <p:cNvPr id="4" name="3 Flecha abajo"/>
          <p:cNvSpPr/>
          <p:nvPr/>
        </p:nvSpPr>
        <p:spPr>
          <a:xfrm>
            <a:off x="2643174" y="4357694"/>
            <a:ext cx="500066"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642910" y="5357826"/>
            <a:ext cx="7215238" cy="461665"/>
          </a:xfrm>
          <a:prstGeom prst="rect">
            <a:avLst/>
          </a:prstGeom>
          <a:noFill/>
        </p:spPr>
        <p:txBody>
          <a:bodyPr wrap="square" rtlCol="0">
            <a:spAutoFit/>
          </a:bodyPr>
          <a:lstStyle/>
          <a:p>
            <a:r>
              <a:rPr lang="es-ES" sz="2400" b="1" dirty="0" err="1" smtClean="0">
                <a:solidFill>
                  <a:srgbClr val="002060"/>
                </a:solidFill>
              </a:rPr>
              <a:t>Empatia</a:t>
            </a:r>
            <a:r>
              <a:rPr lang="es-ES" sz="2400" b="1" dirty="0" smtClean="0">
                <a:solidFill>
                  <a:srgbClr val="002060"/>
                </a:solidFill>
              </a:rPr>
              <a:t> </a:t>
            </a:r>
            <a:r>
              <a:rPr lang="es-ES" sz="2400" b="1" dirty="0" err="1" smtClean="0">
                <a:solidFill>
                  <a:srgbClr val="002060"/>
                </a:solidFill>
              </a:rPr>
              <a:t>zero</a:t>
            </a:r>
            <a:r>
              <a:rPr lang="es-ES" sz="2400" b="1" dirty="0" smtClean="0">
                <a:solidFill>
                  <a:srgbClr val="002060"/>
                </a:solidFill>
              </a:rPr>
              <a:t> o </a:t>
            </a:r>
            <a:r>
              <a:rPr lang="es-ES" sz="2400" b="1" dirty="0" err="1" smtClean="0">
                <a:solidFill>
                  <a:srgbClr val="002060"/>
                </a:solidFill>
              </a:rPr>
              <a:t>anul.lació</a:t>
            </a:r>
            <a:r>
              <a:rPr lang="es-ES" sz="2400" b="1" dirty="0" smtClean="0">
                <a:solidFill>
                  <a:srgbClr val="002060"/>
                </a:solidFill>
              </a:rPr>
              <a:t> de la </a:t>
            </a:r>
            <a:r>
              <a:rPr lang="es-ES" sz="2400" b="1" dirty="0" err="1" smtClean="0">
                <a:solidFill>
                  <a:srgbClr val="002060"/>
                </a:solidFill>
              </a:rPr>
              <a:t>empatia</a:t>
            </a:r>
            <a:r>
              <a:rPr lang="es-ES" sz="2400" b="1" dirty="0" smtClean="0">
                <a:solidFill>
                  <a:srgbClr val="002060"/>
                </a:solidFill>
              </a:rPr>
              <a:t>…?</a:t>
            </a:r>
            <a:endParaRPr lang="es-ES" sz="2400" b="1" dirty="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Llamada de flecha hacia abajo"/>
          <p:cNvSpPr/>
          <p:nvPr/>
        </p:nvSpPr>
        <p:spPr>
          <a:xfrm>
            <a:off x="1643042" y="357166"/>
            <a:ext cx="6072230" cy="142876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solidFill>
                  <a:srgbClr val="002060"/>
                </a:solidFill>
              </a:rPr>
              <a:t>B. VALORS PREDOMINANTS (1):</a:t>
            </a:r>
            <a:endParaRPr lang="es-ES" sz="2400" b="1" dirty="0">
              <a:solidFill>
                <a:srgbClr val="002060"/>
              </a:solidFill>
            </a:endParaRPr>
          </a:p>
        </p:txBody>
      </p:sp>
      <p:sp>
        <p:nvSpPr>
          <p:cNvPr id="5" name="4 CuadroTexto"/>
          <p:cNvSpPr txBox="1"/>
          <p:nvPr/>
        </p:nvSpPr>
        <p:spPr>
          <a:xfrm>
            <a:off x="571472" y="1714488"/>
            <a:ext cx="8286808" cy="6186309"/>
          </a:xfrm>
          <a:prstGeom prst="rect">
            <a:avLst/>
          </a:prstGeom>
          <a:noFill/>
        </p:spPr>
        <p:txBody>
          <a:bodyPr wrap="square" rtlCol="0">
            <a:spAutoFit/>
          </a:bodyPr>
          <a:lstStyle/>
          <a:p>
            <a:r>
              <a:rPr lang="es-ES" b="1" dirty="0" smtClean="0">
                <a:solidFill>
                  <a:schemeClr val="accent6">
                    <a:lumMod val="50000"/>
                  </a:schemeClr>
                </a:solidFill>
              </a:rPr>
              <a:t>PATRIARCAT:</a:t>
            </a:r>
          </a:p>
          <a:p>
            <a:r>
              <a:rPr lang="ca-ES" b="1" dirty="0" smtClean="0"/>
              <a:t>* Les dones són iguals que els homes..., però...  </a:t>
            </a:r>
            <a:endParaRPr lang="es-ES" b="1" dirty="0" smtClean="0"/>
          </a:p>
          <a:p>
            <a:r>
              <a:rPr lang="ca-ES" b="1" dirty="0" smtClean="0"/>
              <a:t> </a:t>
            </a:r>
            <a:r>
              <a:rPr lang="es-ES" b="1" dirty="0" smtClean="0"/>
              <a:t>* </a:t>
            </a:r>
            <a:r>
              <a:rPr lang="ca-ES" b="1" dirty="0" smtClean="0"/>
              <a:t>Els valors </a:t>
            </a:r>
            <a:r>
              <a:rPr lang="ca-ES" b="1" dirty="0" err="1" smtClean="0"/>
              <a:t>varonils</a:t>
            </a:r>
            <a:r>
              <a:rPr lang="ca-ES" b="1" dirty="0" smtClean="0"/>
              <a:t> de competència, militarització dissuasió armada, severitat i justícia estricta han de salvar el món del caos...</a:t>
            </a:r>
          </a:p>
          <a:p>
            <a:endParaRPr lang="ca-ES" b="1" dirty="0" smtClean="0"/>
          </a:p>
          <a:p>
            <a:r>
              <a:rPr lang="es-ES" b="1" dirty="0" smtClean="0">
                <a:solidFill>
                  <a:srgbClr val="002060"/>
                </a:solidFill>
              </a:rPr>
              <a:t>INDIVIDUALISME:</a:t>
            </a:r>
          </a:p>
          <a:p>
            <a:r>
              <a:rPr lang="ca-ES" b="1" dirty="0" smtClean="0"/>
              <a:t>* Tot depèn de tu...</a:t>
            </a:r>
            <a:endParaRPr lang="es-ES" b="1" dirty="0" smtClean="0"/>
          </a:p>
          <a:p>
            <a:r>
              <a:rPr lang="ca-ES" b="1" dirty="0" smtClean="0"/>
              <a:t> </a:t>
            </a:r>
            <a:r>
              <a:rPr lang="es-ES" b="1" dirty="0" smtClean="0"/>
              <a:t>* </a:t>
            </a:r>
            <a:r>
              <a:rPr lang="ca-ES" b="1" dirty="0" smtClean="0"/>
              <a:t>Ningú és imprescindible, res és fix, tot canvia...</a:t>
            </a:r>
            <a:endParaRPr lang="es-ES" b="1" dirty="0" smtClean="0"/>
          </a:p>
          <a:p>
            <a:r>
              <a:rPr lang="ca-ES" b="1" dirty="0" smtClean="0"/>
              <a:t> </a:t>
            </a:r>
            <a:r>
              <a:rPr lang="es-ES" b="1" dirty="0" smtClean="0"/>
              <a:t>* </a:t>
            </a:r>
            <a:r>
              <a:rPr lang="ca-ES" b="1" dirty="0" smtClean="0"/>
              <a:t>No hi ha límits, tot el que et proposis ho pots aconseguir ...</a:t>
            </a:r>
            <a:endParaRPr lang="es-ES" b="1" dirty="0" smtClean="0"/>
          </a:p>
          <a:p>
            <a:r>
              <a:rPr lang="ca-ES" b="1" dirty="0" smtClean="0"/>
              <a:t> </a:t>
            </a:r>
            <a:r>
              <a:rPr lang="es-ES" b="1" dirty="0" smtClean="0"/>
              <a:t>* </a:t>
            </a:r>
            <a:r>
              <a:rPr lang="ca-ES" b="1" dirty="0" smtClean="0"/>
              <a:t>Tens el teu propi estil de vida, ets únic i original...</a:t>
            </a:r>
            <a:endParaRPr lang="es-ES" b="1" dirty="0" smtClean="0"/>
          </a:p>
          <a:p>
            <a:r>
              <a:rPr lang="ca-ES" b="1" dirty="0" smtClean="0"/>
              <a:t> </a:t>
            </a:r>
            <a:r>
              <a:rPr lang="es-ES" b="1" dirty="0" smtClean="0"/>
              <a:t>* </a:t>
            </a:r>
            <a:r>
              <a:rPr lang="ca-ES" b="1" dirty="0" smtClean="0"/>
              <a:t>Has vingut a aquest món a gaudir, a ser feliç...</a:t>
            </a:r>
            <a:r>
              <a:rPr lang="es-ES" u="sng" dirty="0" smtClean="0"/>
              <a:t> </a:t>
            </a:r>
          </a:p>
          <a:p>
            <a:endParaRPr lang="es-ES" u="sng" dirty="0" smtClean="0"/>
          </a:p>
          <a:p>
            <a:r>
              <a:rPr lang="es-ES" b="1" dirty="0" smtClean="0">
                <a:solidFill>
                  <a:srgbClr val="002060"/>
                </a:solidFill>
              </a:rPr>
              <a:t>ANTROPOCENTRISME / ESPECISME</a:t>
            </a:r>
          </a:p>
          <a:p>
            <a:r>
              <a:rPr lang="ca-ES" b="1" dirty="0" smtClean="0"/>
              <a:t>* No hi ha límits...</a:t>
            </a:r>
            <a:endParaRPr lang="es-ES" b="1" dirty="0" smtClean="0"/>
          </a:p>
          <a:p>
            <a:r>
              <a:rPr lang="ca-ES" b="1" dirty="0" smtClean="0"/>
              <a:t> </a:t>
            </a:r>
            <a:r>
              <a:rPr lang="es-ES" b="1" dirty="0" smtClean="0"/>
              <a:t>* </a:t>
            </a:r>
            <a:r>
              <a:rPr lang="ca-ES" b="1" dirty="0" smtClean="0"/>
              <a:t>La ciència i la tecnologia et proveiran de solucions per a tot...</a:t>
            </a:r>
            <a:endParaRPr lang="es-ES" b="1" dirty="0" smtClean="0"/>
          </a:p>
          <a:p>
            <a:r>
              <a:rPr lang="ca-ES" b="1" dirty="0" smtClean="0"/>
              <a:t> </a:t>
            </a:r>
            <a:r>
              <a:rPr lang="es-ES" b="1" dirty="0" smtClean="0"/>
              <a:t>* </a:t>
            </a:r>
            <a:r>
              <a:rPr lang="ca-ES" b="1" dirty="0" smtClean="0"/>
              <a:t>Els animals i la natura són nostres...</a:t>
            </a:r>
          </a:p>
          <a:p>
            <a:r>
              <a:rPr lang="ca-ES" b="1" dirty="0" smtClean="0"/>
              <a:t>* El valor de la </a:t>
            </a:r>
            <a:r>
              <a:rPr lang="ca-ES" b="1" i="1" dirty="0" smtClean="0"/>
              <a:t>tolerància</a:t>
            </a:r>
          </a:p>
          <a:p>
            <a:r>
              <a:rPr lang="ca-ES" b="1" dirty="0" smtClean="0"/>
              <a:t>* Nens i vells... fan nosa...</a:t>
            </a:r>
            <a:endParaRPr lang="es-ES" b="1" dirty="0" smtClean="0"/>
          </a:p>
          <a:p>
            <a:r>
              <a:rPr lang="ca-ES" dirty="0" smtClean="0"/>
              <a:t> </a:t>
            </a:r>
            <a:endParaRPr lang="es-ES" dirty="0" smtClean="0"/>
          </a:p>
          <a:p>
            <a:r>
              <a:rPr lang="ca-ES" dirty="0" smtClean="0"/>
              <a:t> </a:t>
            </a:r>
            <a:endParaRPr lang="es-ES" dirty="0" smtClean="0"/>
          </a:p>
          <a:p>
            <a:endParaRPr lang="es-ES" b="1" dirty="0" smtClean="0"/>
          </a:p>
          <a:p>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Llamada de flecha hacia abajo"/>
          <p:cNvSpPr/>
          <p:nvPr/>
        </p:nvSpPr>
        <p:spPr>
          <a:xfrm>
            <a:off x="1643042" y="214290"/>
            <a:ext cx="6072230" cy="142876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rgbClr val="002060"/>
                </a:solidFill>
              </a:rPr>
              <a:t>B. VALORS PREDOMINANTS (2):</a:t>
            </a:r>
            <a:endParaRPr lang="es-ES" sz="2000" b="1" dirty="0">
              <a:solidFill>
                <a:srgbClr val="002060"/>
              </a:solidFill>
            </a:endParaRPr>
          </a:p>
        </p:txBody>
      </p:sp>
      <p:sp>
        <p:nvSpPr>
          <p:cNvPr id="5" name="4 CuadroTexto"/>
          <p:cNvSpPr txBox="1"/>
          <p:nvPr/>
        </p:nvSpPr>
        <p:spPr>
          <a:xfrm>
            <a:off x="571472" y="1748909"/>
            <a:ext cx="8286808" cy="4893647"/>
          </a:xfrm>
          <a:prstGeom prst="rect">
            <a:avLst/>
          </a:prstGeom>
          <a:noFill/>
        </p:spPr>
        <p:txBody>
          <a:bodyPr wrap="square" rtlCol="0">
            <a:spAutoFit/>
          </a:bodyPr>
          <a:lstStyle/>
          <a:p>
            <a:r>
              <a:rPr lang="es-ES" b="1" dirty="0" smtClean="0">
                <a:solidFill>
                  <a:srgbClr val="002060"/>
                </a:solidFill>
              </a:rPr>
              <a:t>NEOLIBERALISME:</a:t>
            </a:r>
          </a:p>
          <a:p>
            <a:r>
              <a:rPr lang="ca-ES" sz="2000" b="1" dirty="0" smtClean="0"/>
              <a:t>* La competència és natural. Es lògic que hi hagi guanyadors i exclosos.</a:t>
            </a:r>
            <a:endParaRPr lang="es-ES" sz="2000" b="1" dirty="0" smtClean="0"/>
          </a:p>
          <a:p>
            <a:r>
              <a:rPr lang="ca-ES" sz="2000" b="1" dirty="0" smtClean="0"/>
              <a:t> </a:t>
            </a:r>
            <a:r>
              <a:rPr lang="es-ES" sz="2000" b="1" dirty="0" smtClean="0"/>
              <a:t>* </a:t>
            </a:r>
            <a:r>
              <a:rPr lang="ca-ES" sz="2000" b="1" dirty="0" smtClean="0"/>
              <a:t>Has de ser treballador, creatiu, original, emprenedor, flexible... </a:t>
            </a:r>
            <a:endParaRPr lang="es-ES" sz="2000" b="1" dirty="0" smtClean="0"/>
          </a:p>
          <a:p>
            <a:r>
              <a:rPr lang="ca-ES" sz="2000" b="1" dirty="0" smtClean="0"/>
              <a:t> </a:t>
            </a:r>
            <a:r>
              <a:rPr lang="es-ES" sz="2000" b="1" dirty="0" smtClean="0"/>
              <a:t>* </a:t>
            </a:r>
            <a:r>
              <a:rPr lang="ca-ES" sz="2000" b="1" dirty="0" smtClean="0"/>
              <a:t>La formació ha de ser permanent...</a:t>
            </a:r>
          </a:p>
          <a:p>
            <a:r>
              <a:rPr lang="es-ES" sz="2000" b="1" dirty="0" smtClean="0"/>
              <a:t>* </a:t>
            </a:r>
            <a:r>
              <a:rPr lang="ca-ES" sz="2000" b="1" dirty="0" smtClean="0"/>
              <a:t>Hi ha múltiples possibilitats d'elecció. El món està organitzat com un mercat... </a:t>
            </a:r>
            <a:endParaRPr lang="es-ES" sz="2000" b="1" dirty="0" smtClean="0"/>
          </a:p>
          <a:p>
            <a:r>
              <a:rPr lang="ca-ES" sz="2000" b="1" dirty="0" smtClean="0"/>
              <a:t> </a:t>
            </a:r>
            <a:r>
              <a:rPr lang="es-ES" sz="2000" b="1" dirty="0" smtClean="0"/>
              <a:t>* </a:t>
            </a:r>
            <a:r>
              <a:rPr lang="ca-ES" sz="2000" b="1" dirty="0" smtClean="0"/>
              <a:t>La rapidesa, la immediatesa, la novetat i la creativitat són valors inqüestionables.</a:t>
            </a:r>
            <a:endParaRPr lang="es-ES" sz="2000" b="1" dirty="0" smtClean="0"/>
          </a:p>
          <a:p>
            <a:r>
              <a:rPr lang="ca-ES" sz="2000" b="1" dirty="0" smtClean="0"/>
              <a:t> </a:t>
            </a:r>
            <a:r>
              <a:rPr lang="es-ES" sz="2000" b="1" dirty="0" smtClean="0"/>
              <a:t>* </a:t>
            </a:r>
            <a:r>
              <a:rPr lang="ca-ES" sz="2000" b="1" dirty="0" smtClean="0"/>
              <a:t>L'últim és el millor, allò antic és obsolet. És millor canviar que  reparar.</a:t>
            </a:r>
            <a:endParaRPr lang="es-ES" sz="2000" b="1" dirty="0" smtClean="0"/>
          </a:p>
          <a:p>
            <a:r>
              <a:rPr lang="ca-ES" sz="2000" b="1" dirty="0" smtClean="0"/>
              <a:t> </a:t>
            </a:r>
            <a:r>
              <a:rPr lang="es-ES" sz="2000" b="1" dirty="0" smtClean="0"/>
              <a:t>* </a:t>
            </a:r>
            <a:r>
              <a:rPr lang="ca-ES" sz="2000" b="1" dirty="0" smtClean="0"/>
              <a:t>La riquesa i la teva capacitat de consum donaran la veritable mesura de la teva vàlua personal.</a:t>
            </a:r>
            <a:endParaRPr lang="es-ES" sz="2000" b="1" dirty="0" smtClean="0"/>
          </a:p>
          <a:p>
            <a:r>
              <a:rPr lang="ca-ES" sz="2000" b="1" dirty="0" smtClean="0"/>
              <a:t> </a:t>
            </a:r>
            <a:r>
              <a:rPr lang="es-ES" sz="2000" b="1" dirty="0" smtClean="0"/>
              <a:t>* </a:t>
            </a:r>
            <a:r>
              <a:rPr lang="ca-ES" sz="2000" b="1" dirty="0" smtClean="0"/>
              <a:t>Mes és sempre igual a millor</a:t>
            </a:r>
            <a:endParaRPr lang="es-ES" sz="2000" b="1" dirty="0" smtClean="0"/>
          </a:p>
          <a:p>
            <a:r>
              <a:rPr lang="ca-ES" sz="2000" b="1" dirty="0" smtClean="0"/>
              <a:t> </a:t>
            </a:r>
            <a:endParaRPr lang="es-ES" sz="2000" b="1" dirty="0" smtClean="0"/>
          </a:p>
          <a:p>
            <a:endParaRPr lang="es-ES"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Llamada de flecha hacia abajo"/>
          <p:cNvSpPr/>
          <p:nvPr/>
        </p:nvSpPr>
        <p:spPr>
          <a:xfrm>
            <a:off x="1142976" y="0"/>
            <a:ext cx="6715172" cy="114300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solidFill>
                  <a:srgbClr val="002060"/>
                </a:solidFill>
              </a:rPr>
              <a:t>Un </a:t>
            </a:r>
            <a:r>
              <a:rPr lang="es-ES" sz="2400" b="1" dirty="0" err="1" smtClean="0">
                <a:solidFill>
                  <a:srgbClr val="002060"/>
                </a:solidFill>
              </a:rPr>
              <a:t>exemple</a:t>
            </a:r>
            <a:r>
              <a:rPr lang="es-ES" sz="2400" b="1" dirty="0" smtClean="0">
                <a:solidFill>
                  <a:srgbClr val="002060"/>
                </a:solidFill>
              </a:rPr>
              <a:t> </a:t>
            </a:r>
            <a:r>
              <a:rPr lang="es-ES" sz="2400" b="1" dirty="0" err="1" smtClean="0">
                <a:solidFill>
                  <a:srgbClr val="002060"/>
                </a:solidFill>
              </a:rPr>
              <a:t>pràctic</a:t>
            </a:r>
            <a:r>
              <a:rPr lang="es-ES" sz="2400" b="1" dirty="0" smtClean="0">
                <a:solidFill>
                  <a:srgbClr val="002060"/>
                </a:solidFill>
              </a:rPr>
              <a:t>…</a:t>
            </a:r>
            <a:endParaRPr lang="es-ES" sz="2400" b="1" dirty="0">
              <a:solidFill>
                <a:srgbClr val="002060"/>
              </a:solidFill>
            </a:endParaRPr>
          </a:p>
        </p:txBody>
      </p:sp>
      <p:pic>
        <p:nvPicPr>
          <p:cNvPr id="32770" name="Picture 2"/>
          <p:cNvPicPr>
            <a:picLocks noChangeAspect="1" noChangeArrowheads="1"/>
          </p:cNvPicPr>
          <p:nvPr/>
        </p:nvPicPr>
        <p:blipFill>
          <a:blip r:embed="rId2" cstate="print"/>
          <a:srcRect/>
          <a:stretch>
            <a:fillRect/>
          </a:stretch>
        </p:blipFill>
        <p:spPr bwMode="auto">
          <a:xfrm>
            <a:off x="1142976" y="1214422"/>
            <a:ext cx="6643734" cy="4805358"/>
          </a:xfrm>
          <a:prstGeom prst="rect">
            <a:avLst/>
          </a:prstGeom>
          <a:noFill/>
          <a:ln w="9525">
            <a:noFill/>
            <a:miter lim="800000"/>
            <a:headEnd/>
            <a:tailEnd/>
          </a:ln>
          <a:effectLst/>
        </p:spPr>
      </p:pic>
      <p:sp>
        <p:nvSpPr>
          <p:cNvPr id="6" name="5 Rectángulo"/>
          <p:cNvSpPr/>
          <p:nvPr/>
        </p:nvSpPr>
        <p:spPr>
          <a:xfrm>
            <a:off x="571472" y="6143644"/>
            <a:ext cx="8215370" cy="307777"/>
          </a:xfrm>
          <a:prstGeom prst="rect">
            <a:avLst/>
          </a:prstGeom>
        </p:spPr>
        <p:txBody>
          <a:bodyPr wrap="square">
            <a:spAutoFit/>
          </a:bodyPr>
          <a:lstStyle/>
          <a:p>
            <a:r>
              <a:rPr lang="es-ES" sz="1400" b="1" dirty="0" smtClean="0"/>
              <a:t>http://blog.hospitalclinic.org/wp-content/uploads/2018/11/Dossier-de-premsa_agressions-...</a:t>
            </a:r>
            <a:endParaRPr lang="es-ES" sz="1400" b="1" dirty="0"/>
          </a:p>
        </p:txBody>
      </p:sp>
      <p:sp>
        <p:nvSpPr>
          <p:cNvPr id="7" name="6 CuadroTexto"/>
          <p:cNvSpPr txBox="1"/>
          <p:nvPr/>
        </p:nvSpPr>
        <p:spPr>
          <a:xfrm>
            <a:off x="7072330" y="2000240"/>
            <a:ext cx="1143008" cy="307777"/>
          </a:xfrm>
          <a:prstGeom prst="rect">
            <a:avLst/>
          </a:prstGeom>
          <a:noFill/>
        </p:spPr>
        <p:txBody>
          <a:bodyPr wrap="square" rtlCol="0">
            <a:spAutoFit/>
          </a:bodyPr>
          <a:lstStyle/>
          <a:p>
            <a:r>
              <a:rPr lang="es-ES" sz="1400" b="1" dirty="0" smtClean="0"/>
              <a:t>Octubre</a:t>
            </a:r>
            <a:endParaRPr lang="es-ES" sz="1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42976" y="2714620"/>
            <a:ext cx="7358114" cy="1477328"/>
          </a:xfrm>
          <a:prstGeom prst="rect">
            <a:avLst/>
          </a:prstGeom>
        </p:spPr>
        <p:txBody>
          <a:bodyPr wrap="square">
            <a:spAutoFit/>
          </a:bodyPr>
          <a:lstStyle/>
          <a:p>
            <a:r>
              <a:rPr lang="es-ES" b="1" dirty="0" smtClean="0"/>
              <a:t>A. </a:t>
            </a:r>
            <a:r>
              <a:rPr lang="es-ES" b="1" dirty="0" err="1" smtClean="0"/>
              <a:t>Qüestionament</a:t>
            </a:r>
            <a:r>
              <a:rPr lang="es-ES" b="1" dirty="0" smtClean="0"/>
              <a:t> de la </a:t>
            </a:r>
            <a:r>
              <a:rPr lang="es-ES" b="1" dirty="0" err="1" smtClean="0"/>
              <a:t>ideologia</a:t>
            </a:r>
            <a:r>
              <a:rPr lang="es-ES" b="1" dirty="0" smtClean="0"/>
              <a:t> patriarcal que </a:t>
            </a:r>
            <a:r>
              <a:rPr lang="es-ES" b="1" dirty="0" err="1" smtClean="0"/>
              <a:t>alguns</a:t>
            </a:r>
            <a:r>
              <a:rPr lang="es-ES" b="1" dirty="0" smtClean="0"/>
              <a:t> </a:t>
            </a:r>
            <a:r>
              <a:rPr lang="es-ES" b="1" dirty="0" err="1" smtClean="0"/>
              <a:t>nois</a:t>
            </a:r>
            <a:r>
              <a:rPr lang="es-ES" b="1" dirty="0" smtClean="0"/>
              <a:t> i/o </a:t>
            </a:r>
            <a:r>
              <a:rPr lang="es-ES" b="1" dirty="0" err="1" smtClean="0"/>
              <a:t>homes</a:t>
            </a:r>
            <a:r>
              <a:rPr lang="es-ES" b="1" dirty="0" smtClean="0"/>
              <a:t> </a:t>
            </a:r>
            <a:r>
              <a:rPr lang="es-ES" b="1" dirty="0" err="1" smtClean="0"/>
              <a:t>viuen</a:t>
            </a:r>
            <a:r>
              <a:rPr lang="es-ES" b="1" dirty="0" smtClean="0"/>
              <a:t> </a:t>
            </a:r>
            <a:r>
              <a:rPr lang="es-ES" b="1" dirty="0" err="1" smtClean="0"/>
              <a:t>com</a:t>
            </a:r>
            <a:r>
              <a:rPr lang="es-ES" b="1" dirty="0" smtClean="0"/>
              <a:t> una </a:t>
            </a:r>
            <a:r>
              <a:rPr lang="es-ES" b="1" dirty="0" err="1" smtClean="0"/>
              <a:t>amenaça</a:t>
            </a:r>
            <a:r>
              <a:rPr lang="es-ES" b="1" dirty="0" smtClean="0"/>
              <a:t>…</a:t>
            </a:r>
          </a:p>
          <a:p>
            <a:endParaRPr lang="es-ES" b="1" dirty="0" smtClean="0"/>
          </a:p>
          <a:p>
            <a:r>
              <a:rPr lang="es-ES" b="1" dirty="0" smtClean="0"/>
              <a:t>B. </a:t>
            </a:r>
            <a:r>
              <a:rPr lang="es-ES" b="1" dirty="0" err="1" smtClean="0"/>
              <a:t>Molts</a:t>
            </a:r>
            <a:r>
              <a:rPr lang="es-ES" b="1" dirty="0" smtClean="0"/>
              <a:t> </a:t>
            </a:r>
            <a:r>
              <a:rPr lang="es-ES" b="1" dirty="0" err="1" smtClean="0"/>
              <a:t>joves</a:t>
            </a:r>
            <a:r>
              <a:rPr lang="es-ES" b="1" dirty="0" smtClean="0"/>
              <a:t> </a:t>
            </a:r>
            <a:r>
              <a:rPr lang="es-ES" b="1" dirty="0" err="1" smtClean="0"/>
              <a:t>s’inicien</a:t>
            </a:r>
            <a:r>
              <a:rPr lang="es-ES" b="1" dirty="0" smtClean="0"/>
              <a:t> en la </a:t>
            </a:r>
            <a:r>
              <a:rPr lang="es-ES" b="1" dirty="0" err="1" smtClean="0"/>
              <a:t>sexualitat</a:t>
            </a:r>
            <a:r>
              <a:rPr lang="es-ES" b="1" dirty="0" smtClean="0"/>
              <a:t> </a:t>
            </a:r>
            <a:r>
              <a:rPr lang="es-ES" b="1" dirty="0" err="1" smtClean="0"/>
              <a:t>amb</a:t>
            </a:r>
            <a:r>
              <a:rPr lang="es-ES" b="1" dirty="0" smtClean="0"/>
              <a:t> el porno </a:t>
            </a:r>
            <a:r>
              <a:rPr lang="es-ES" b="1" i="1" dirty="0" err="1" smtClean="0"/>
              <a:t>on</a:t>
            </a:r>
            <a:r>
              <a:rPr lang="es-ES" b="1" i="1" dirty="0" smtClean="0"/>
              <a:t> line</a:t>
            </a:r>
            <a:r>
              <a:rPr lang="es-ES" b="1" dirty="0" smtClean="0"/>
              <a:t>… </a:t>
            </a:r>
          </a:p>
          <a:p>
            <a:endParaRPr lang="es-ES" b="1" dirty="0" smtClean="0"/>
          </a:p>
        </p:txBody>
      </p:sp>
      <p:sp>
        <p:nvSpPr>
          <p:cNvPr id="4" name="3 Más"/>
          <p:cNvSpPr/>
          <p:nvPr/>
        </p:nvSpPr>
        <p:spPr>
          <a:xfrm>
            <a:off x="4214810" y="4000504"/>
            <a:ext cx="714380" cy="64294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Llamada de flecha hacia abajo"/>
          <p:cNvSpPr/>
          <p:nvPr/>
        </p:nvSpPr>
        <p:spPr>
          <a:xfrm>
            <a:off x="1357290" y="500042"/>
            <a:ext cx="6715172" cy="192882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smtClean="0">
                <a:solidFill>
                  <a:schemeClr val="tx1"/>
                </a:solidFill>
              </a:rPr>
              <a:t>J.R. </a:t>
            </a:r>
            <a:r>
              <a:rPr lang="es-ES" sz="2400" b="1" dirty="0" err="1" smtClean="0">
                <a:solidFill>
                  <a:schemeClr val="tx1"/>
                </a:solidFill>
              </a:rPr>
              <a:t>Ubieto</a:t>
            </a:r>
            <a:r>
              <a:rPr lang="es-ES" sz="2400" b="1" dirty="0" smtClean="0">
                <a:solidFill>
                  <a:schemeClr val="tx1"/>
                </a:solidFill>
              </a:rPr>
              <a:t>: </a:t>
            </a:r>
            <a:r>
              <a:rPr lang="es-ES" sz="2400" b="1" i="1" dirty="0" smtClean="0">
                <a:solidFill>
                  <a:schemeClr val="tx1"/>
                </a:solidFill>
              </a:rPr>
              <a:t>La Vanguardia. </a:t>
            </a:r>
            <a:r>
              <a:rPr lang="es-ES" sz="2400" b="1" dirty="0" err="1" smtClean="0">
                <a:solidFill>
                  <a:schemeClr val="tx1"/>
                </a:solidFill>
              </a:rPr>
              <a:t>Dissabte</a:t>
            </a:r>
            <a:r>
              <a:rPr lang="es-ES" sz="2400" b="1" dirty="0" smtClean="0">
                <a:solidFill>
                  <a:schemeClr val="tx1"/>
                </a:solidFill>
              </a:rPr>
              <a:t> 9 /2/2019</a:t>
            </a:r>
          </a:p>
          <a:p>
            <a:endParaRPr lang="es-ES" sz="2400" b="1" dirty="0" smtClean="0">
              <a:solidFill>
                <a:schemeClr val="tx1"/>
              </a:solidFill>
            </a:endParaRPr>
          </a:p>
          <a:p>
            <a:pPr algn="ctr"/>
            <a:r>
              <a:rPr lang="es-ES" sz="2000" b="1" dirty="0" err="1" smtClean="0">
                <a:solidFill>
                  <a:schemeClr val="tx1"/>
                </a:solidFill>
              </a:rPr>
              <a:t>Hipòtesis</a:t>
            </a:r>
            <a:r>
              <a:rPr lang="es-ES" sz="2000" b="1" dirty="0" smtClean="0">
                <a:solidFill>
                  <a:schemeClr val="tx1"/>
                </a:solidFill>
              </a:rPr>
              <a:t>: </a:t>
            </a:r>
          </a:p>
        </p:txBody>
      </p:sp>
      <p:sp>
        <p:nvSpPr>
          <p:cNvPr id="7" name="6 CuadroTexto"/>
          <p:cNvSpPr txBox="1"/>
          <p:nvPr/>
        </p:nvSpPr>
        <p:spPr>
          <a:xfrm>
            <a:off x="1142976" y="4929198"/>
            <a:ext cx="6357982" cy="1200329"/>
          </a:xfrm>
          <a:prstGeom prst="rect">
            <a:avLst/>
          </a:prstGeom>
          <a:noFill/>
        </p:spPr>
        <p:txBody>
          <a:bodyPr wrap="square" rtlCol="0">
            <a:spAutoFit/>
          </a:bodyPr>
          <a:lstStyle/>
          <a:p>
            <a:r>
              <a:rPr lang="es-ES" b="1" dirty="0" err="1" smtClean="0"/>
              <a:t>Estimulació</a:t>
            </a:r>
            <a:r>
              <a:rPr lang="es-ES" b="1" dirty="0" smtClean="0"/>
              <a:t> de </a:t>
            </a:r>
            <a:r>
              <a:rPr lang="es-ES" b="1" dirty="0" err="1" smtClean="0"/>
              <a:t>l’oci</a:t>
            </a:r>
            <a:r>
              <a:rPr lang="es-ES" b="1" dirty="0" smtClean="0"/>
              <a:t> </a:t>
            </a:r>
            <a:r>
              <a:rPr lang="es-ES" b="1" dirty="0" err="1" smtClean="0"/>
              <a:t>nocturn</a:t>
            </a:r>
            <a:r>
              <a:rPr lang="es-ES" b="1" dirty="0" smtClean="0"/>
              <a:t> a través de les drogues…</a:t>
            </a:r>
          </a:p>
          <a:p>
            <a:r>
              <a:rPr lang="es-ES" b="1" dirty="0" err="1" smtClean="0"/>
              <a:t>Dificultat</a:t>
            </a:r>
            <a:r>
              <a:rPr lang="es-ES" b="1" dirty="0" smtClean="0"/>
              <a:t> per </a:t>
            </a:r>
            <a:r>
              <a:rPr lang="es-ES" b="1" dirty="0" err="1" smtClean="0"/>
              <a:t>acceptar</a:t>
            </a:r>
            <a:r>
              <a:rPr lang="es-ES" b="1" dirty="0" smtClean="0"/>
              <a:t> </a:t>
            </a:r>
            <a:r>
              <a:rPr lang="es-ES" b="1" dirty="0" err="1" smtClean="0"/>
              <a:t>els</a:t>
            </a:r>
            <a:r>
              <a:rPr lang="es-ES" b="1" dirty="0" smtClean="0"/>
              <a:t> </a:t>
            </a:r>
            <a:r>
              <a:rPr lang="es-ES" b="1" dirty="0" err="1" smtClean="0"/>
              <a:t>límits</a:t>
            </a:r>
            <a:r>
              <a:rPr lang="es-ES" b="1" dirty="0" smtClean="0"/>
              <a:t>: </a:t>
            </a:r>
            <a:r>
              <a:rPr lang="es-ES" b="1" i="1" dirty="0" smtClean="0"/>
              <a:t>no </a:t>
            </a:r>
            <a:r>
              <a:rPr lang="es-ES" b="1" i="1" dirty="0" err="1" smtClean="0"/>
              <a:t>és</a:t>
            </a:r>
            <a:r>
              <a:rPr lang="es-ES" b="1" i="1" dirty="0" smtClean="0"/>
              <a:t> no… </a:t>
            </a:r>
            <a:r>
              <a:rPr lang="es-ES" b="1" dirty="0" err="1" smtClean="0"/>
              <a:t>però</a:t>
            </a:r>
            <a:r>
              <a:rPr lang="es-ES" b="1" dirty="0" smtClean="0"/>
              <a:t>…</a:t>
            </a:r>
          </a:p>
          <a:p>
            <a:r>
              <a:rPr lang="es-ES" b="1" dirty="0" smtClean="0"/>
              <a:t>Poca </a:t>
            </a:r>
            <a:r>
              <a:rPr lang="es-ES" b="1" dirty="0" err="1" smtClean="0"/>
              <a:t>tolerància</a:t>
            </a:r>
            <a:r>
              <a:rPr lang="es-ES" b="1" dirty="0" smtClean="0"/>
              <a:t> a la espera…</a:t>
            </a:r>
          </a:p>
          <a:p>
            <a:r>
              <a:rPr lang="es-ES" b="1" dirty="0" err="1" smtClean="0"/>
              <a:t>Els</a:t>
            </a:r>
            <a:r>
              <a:rPr lang="es-ES" b="1" dirty="0" smtClean="0"/>
              <a:t> </a:t>
            </a:r>
            <a:r>
              <a:rPr lang="es-ES" b="1" dirty="0" err="1" smtClean="0"/>
              <a:t>meus</a:t>
            </a:r>
            <a:r>
              <a:rPr lang="es-ES" b="1" dirty="0" smtClean="0"/>
              <a:t> </a:t>
            </a:r>
            <a:r>
              <a:rPr lang="es-ES" b="1" dirty="0" err="1" smtClean="0"/>
              <a:t>desitjos</a:t>
            </a:r>
            <a:r>
              <a:rPr lang="es-ES" b="1" dirty="0" smtClean="0"/>
              <a:t> </a:t>
            </a:r>
            <a:r>
              <a:rPr lang="es-ES" b="1" dirty="0" err="1" smtClean="0"/>
              <a:t>són</a:t>
            </a:r>
            <a:r>
              <a:rPr lang="es-ES" b="1" dirty="0" smtClean="0"/>
              <a:t> el </a:t>
            </a:r>
            <a:r>
              <a:rPr lang="es-ES" b="1" dirty="0" err="1" smtClean="0"/>
              <a:t>més</a:t>
            </a:r>
            <a:r>
              <a:rPr lang="es-ES" b="1" dirty="0" smtClean="0"/>
              <a:t> </a:t>
            </a:r>
            <a:r>
              <a:rPr lang="es-ES" b="1" dirty="0" err="1" smtClean="0"/>
              <a:t>important</a:t>
            </a:r>
            <a:r>
              <a:rPr lang="es-ES" b="1" dirty="0" smtClean="0"/>
              <a:t>…</a:t>
            </a:r>
            <a:endParaRPr lang="es-E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Imagen3.jpg"/>
          <p:cNvPicPr>
            <a:picLocks noChangeAspect="1"/>
          </p:cNvPicPr>
          <p:nvPr/>
        </p:nvPicPr>
        <p:blipFill>
          <a:blip r:embed="rId2" cstate="print"/>
          <a:stretch>
            <a:fillRect/>
          </a:stretch>
        </p:blipFill>
        <p:spPr>
          <a:xfrm>
            <a:off x="1571604" y="571480"/>
            <a:ext cx="5471274" cy="2160000"/>
          </a:xfrm>
          <a:prstGeom prst="rect">
            <a:avLst/>
          </a:prstGeom>
        </p:spPr>
      </p:pic>
      <p:sp>
        <p:nvSpPr>
          <p:cNvPr id="5" name="4 Flecha abajo"/>
          <p:cNvSpPr/>
          <p:nvPr/>
        </p:nvSpPr>
        <p:spPr>
          <a:xfrm>
            <a:off x="3929058" y="2928934"/>
            <a:ext cx="714380" cy="10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1928794" y="4286256"/>
            <a:ext cx="5357850" cy="1384995"/>
          </a:xfrm>
          <a:prstGeom prst="rect">
            <a:avLst/>
          </a:prstGeom>
          <a:noFill/>
        </p:spPr>
        <p:txBody>
          <a:bodyPr wrap="square" rtlCol="0">
            <a:spAutoFit/>
          </a:bodyPr>
          <a:lstStyle/>
          <a:p>
            <a:pPr>
              <a:buFont typeface="Arial" pitchFamily="34" charset="0"/>
              <a:buChar char="•"/>
            </a:pPr>
            <a:r>
              <a:rPr lang="es-ES" sz="2800" dirty="0" smtClean="0">
                <a:solidFill>
                  <a:srgbClr val="002060"/>
                </a:solidFill>
              </a:rPr>
              <a:t> </a:t>
            </a:r>
            <a:r>
              <a:rPr lang="es-ES" sz="2800" b="1" dirty="0" smtClean="0">
                <a:solidFill>
                  <a:srgbClr val="002060"/>
                </a:solidFill>
              </a:rPr>
              <a:t>A NOSALTRES MATEIXOS…</a:t>
            </a:r>
          </a:p>
          <a:p>
            <a:pPr>
              <a:buFont typeface="Arial" pitchFamily="34" charset="0"/>
              <a:buChar char="•"/>
            </a:pPr>
            <a:r>
              <a:rPr lang="es-ES" sz="2800" b="1" dirty="0" smtClean="0">
                <a:solidFill>
                  <a:srgbClr val="002060"/>
                </a:solidFill>
              </a:rPr>
              <a:t> ALS VIOLENTS…</a:t>
            </a:r>
          </a:p>
          <a:p>
            <a:pPr>
              <a:buFont typeface="Arial" pitchFamily="34" charset="0"/>
              <a:buChar char="•"/>
            </a:pPr>
            <a:r>
              <a:rPr lang="es-ES" sz="2800" b="1" dirty="0" smtClean="0">
                <a:solidFill>
                  <a:srgbClr val="002060"/>
                </a:solidFill>
              </a:rPr>
              <a:t> ALS POLÍTICS… </a:t>
            </a:r>
            <a:endParaRPr lang="es-ES" sz="2800" b="1" dirty="0">
              <a:solidFill>
                <a:srgbClr val="002060"/>
              </a:solidFill>
            </a:endParaRPr>
          </a:p>
        </p:txBody>
      </p:sp>
      <p:sp>
        <p:nvSpPr>
          <p:cNvPr id="8" name="7 Flecha doblada hacia arriba"/>
          <p:cNvSpPr/>
          <p:nvPr/>
        </p:nvSpPr>
        <p:spPr>
          <a:xfrm>
            <a:off x="5072066" y="4786322"/>
            <a:ext cx="857256" cy="64294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nvGraphicFramePr>
        <p:xfrm>
          <a:off x="357158" y="1142984"/>
          <a:ext cx="507209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Cerrar llave"/>
          <p:cNvSpPr/>
          <p:nvPr/>
        </p:nvSpPr>
        <p:spPr>
          <a:xfrm>
            <a:off x="4929190" y="2357430"/>
            <a:ext cx="720000" cy="2714644"/>
          </a:xfrm>
          <a:prstGeom prst="rightBrace">
            <a:avLst>
              <a:gd name="adj1" fmla="val 14020"/>
              <a:gd name="adj2" fmla="val 50000"/>
            </a:avLst>
          </a:prstGeom>
          <a:ln w="508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5" name="4 Flecha arriba y abajo"/>
          <p:cNvSpPr/>
          <p:nvPr/>
        </p:nvSpPr>
        <p:spPr>
          <a:xfrm>
            <a:off x="3714744" y="3429000"/>
            <a:ext cx="214314" cy="57150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redondeado"/>
          <p:cNvSpPr/>
          <p:nvPr/>
        </p:nvSpPr>
        <p:spPr>
          <a:xfrm>
            <a:off x="5857884" y="3500438"/>
            <a:ext cx="2607808" cy="50006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s-ES" b="1" dirty="0" smtClean="0">
                <a:solidFill>
                  <a:schemeClr val="bg2">
                    <a:lumMod val="25000"/>
                  </a:schemeClr>
                </a:solidFill>
              </a:rPr>
              <a:t>CONFLICTIVITAT</a:t>
            </a:r>
          </a:p>
        </p:txBody>
      </p:sp>
      <p:grpSp>
        <p:nvGrpSpPr>
          <p:cNvPr id="9" name="8 Grupo"/>
          <p:cNvGrpSpPr/>
          <p:nvPr/>
        </p:nvGrpSpPr>
        <p:grpSpPr>
          <a:xfrm>
            <a:off x="6000760" y="1928802"/>
            <a:ext cx="2713999" cy="3707823"/>
            <a:chOff x="4850827" y="353718"/>
            <a:chExt cx="2713999" cy="3707823"/>
          </a:xfrm>
        </p:grpSpPr>
        <p:sp>
          <p:nvSpPr>
            <p:cNvPr id="10" name="9 Rectángulo redondeado"/>
            <p:cNvSpPr/>
            <p:nvPr/>
          </p:nvSpPr>
          <p:spPr>
            <a:xfrm>
              <a:off x="4850827" y="3068362"/>
              <a:ext cx="1986359" cy="993179"/>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s-ES" b="1" dirty="0" smtClean="0">
                  <a:solidFill>
                    <a:srgbClr val="C00000"/>
                  </a:solidFill>
                </a:rPr>
                <a:t>VIOLÈNCIA</a:t>
              </a:r>
            </a:p>
            <a:p>
              <a:pPr algn="ctr"/>
              <a:r>
                <a:rPr lang="es-ES" b="1" dirty="0" smtClean="0">
                  <a:solidFill>
                    <a:srgbClr val="C00000"/>
                  </a:solidFill>
                </a:rPr>
                <a:t>RELACIONAL</a:t>
              </a:r>
            </a:p>
            <a:p>
              <a:pPr algn="ctr"/>
              <a:r>
                <a:rPr lang="es-ES" b="1" dirty="0" smtClean="0">
                  <a:solidFill>
                    <a:srgbClr val="C00000"/>
                  </a:solidFill>
                </a:rPr>
                <a:t>(MAL)</a:t>
              </a:r>
              <a:endParaRPr lang="es-ES" b="1" dirty="0">
                <a:solidFill>
                  <a:srgbClr val="C00000"/>
                </a:solidFill>
              </a:endParaRPr>
            </a:p>
          </p:txBody>
        </p:sp>
        <p:sp>
          <p:nvSpPr>
            <p:cNvPr id="11" name="10 Rectángulo"/>
            <p:cNvSpPr/>
            <p:nvPr/>
          </p:nvSpPr>
          <p:spPr>
            <a:xfrm>
              <a:off x="5636645" y="353718"/>
              <a:ext cx="1928181" cy="9350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s-ES" sz="1600" b="1" kern="1200" dirty="0">
                <a:solidFill>
                  <a:srgbClr val="002060"/>
                </a:solidFill>
              </a:endParaRPr>
            </a:p>
          </p:txBody>
        </p:sp>
      </p:grpSp>
      <p:sp>
        <p:nvSpPr>
          <p:cNvPr id="12" name="11 Rectángulo redondeado"/>
          <p:cNvSpPr/>
          <p:nvPr/>
        </p:nvSpPr>
        <p:spPr>
          <a:xfrm>
            <a:off x="5857884" y="1928802"/>
            <a:ext cx="1986359" cy="993179"/>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s-ES" b="1" dirty="0" smtClean="0">
                <a:solidFill>
                  <a:srgbClr val="7030A0"/>
                </a:solidFill>
              </a:rPr>
              <a:t>ALTRES RESULTATS</a:t>
            </a:r>
            <a:endParaRPr lang="es-ES" b="1" dirty="0">
              <a:solidFill>
                <a:srgbClr val="7030A0"/>
              </a:solidFill>
            </a:endParaRPr>
          </a:p>
        </p:txBody>
      </p:sp>
      <p:sp>
        <p:nvSpPr>
          <p:cNvPr id="14" name="13 Flecha arriba"/>
          <p:cNvSpPr/>
          <p:nvPr/>
        </p:nvSpPr>
        <p:spPr>
          <a:xfrm>
            <a:off x="6643702" y="3000372"/>
            <a:ext cx="285752"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Flecha abajo"/>
          <p:cNvSpPr/>
          <p:nvPr/>
        </p:nvSpPr>
        <p:spPr>
          <a:xfrm>
            <a:off x="6572264" y="4071942"/>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instagram_1080x1080_v1.jpg"/>
          <p:cNvPicPr>
            <a:picLocks noChangeAspect="1"/>
          </p:cNvPicPr>
          <p:nvPr/>
        </p:nvPicPr>
        <p:blipFill>
          <a:blip r:embed="rId2" cstate="print"/>
          <a:stretch>
            <a:fillRect/>
          </a:stretch>
        </p:blipFill>
        <p:spPr>
          <a:xfrm>
            <a:off x="2428860" y="785794"/>
            <a:ext cx="3564000" cy="3564000"/>
          </a:xfrm>
          <a:prstGeom prst="rect">
            <a:avLst/>
          </a:prstGeom>
        </p:spPr>
      </p:pic>
      <p:sp>
        <p:nvSpPr>
          <p:cNvPr id="3" name="2 CuadroTexto"/>
          <p:cNvSpPr txBox="1"/>
          <p:nvPr/>
        </p:nvSpPr>
        <p:spPr>
          <a:xfrm>
            <a:off x="500034" y="4643446"/>
            <a:ext cx="7786742" cy="954107"/>
          </a:xfrm>
          <a:prstGeom prst="rect">
            <a:avLst/>
          </a:prstGeom>
          <a:noFill/>
        </p:spPr>
        <p:txBody>
          <a:bodyPr wrap="square" rtlCol="0">
            <a:spAutoFit/>
          </a:bodyPr>
          <a:lstStyle/>
          <a:p>
            <a:pPr algn="ctr"/>
            <a:r>
              <a:rPr lang="es-ES" sz="2800" b="1" dirty="0" smtClean="0"/>
              <a:t>MOLTES GRÀCIES </a:t>
            </a:r>
          </a:p>
          <a:p>
            <a:pPr algn="ctr"/>
            <a:r>
              <a:rPr lang="es-ES" sz="2800" b="1" dirty="0" smtClean="0"/>
              <a:t>PER LA VOSTRA ATENCIÓ…!!</a:t>
            </a:r>
            <a:endParaRPr lang="es-ES"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548680"/>
            <a:ext cx="7128792" cy="1477328"/>
          </a:xfrm>
          <a:prstGeom prst="rect">
            <a:avLst/>
          </a:prstGeom>
        </p:spPr>
        <p:txBody>
          <a:bodyPr wrap="square">
            <a:spAutoFit/>
          </a:bodyPr>
          <a:lstStyle/>
          <a:p>
            <a:r>
              <a:rPr lang="es-ES" b="1" dirty="0" smtClean="0">
                <a:solidFill>
                  <a:srgbClr val="002060"/>
                </a:solidFill>
                <a:latin typeface="Arial Black" pitchFamily="34" charset="0"/>
              </a:rPr>
              <a:t>La </a:t>
            </a:r>
            <a:r>
              <a:rPr lang="es-ES" b="1" dirty="0" err="1" smtClean="0">
                <a:solidFill>
                  <a:srgbClr val="002060"/>
                </a:solidFill>
                <a:latin typeface="Arial Black" pitchFamily="34" charset="0"/>
              </a:rPr>
              <a:t>violència</a:t>
            </a:r>
            <a:r>
              <a:rPr lang="es-ES" b="1" dirty="0" smtClean="0">
                <a:solidFill>
                  <a:srgbClr val="002060"/>
                </a:solidFill>
                <a:latin typeface="Arial Black" pitchFamily="34" charset="0"/>
              </a:rPr>
              <a:t> </a:t>
            </a:r>
            <a:r>
              <a:rPr lang="es-ES" b="1" dirty="0" err="1" smtClean="0">
                <a:latin typeface="Arial Black" pitchFamily="34" charset="0"/>
              </a:rPr>
              <a:t>és</a:t>
            </a:r>
            <a:r>
              <a:rPr lang="es-ES" b="1" dirty="0" smtClean="0">
                <a:latin typeface="Arial Black" pitchFamily="34" charset="0"/>
              </a:rPr>
              <a:t> </a:t>
            </a:r>
            <a:r>
              <a:rPr lang="es-ES" b="1" dirty="0">
                <a:latin typeface="Arial Black" pitchFamily="34" charset="0"/>
              </a:rPr>
              <a:t>una </a:t>
            </a:r>
            <a:r>
              <a:rPr lang="es-ES" b="1" dirty="0" err="1">
                <a:latin typeface="Arial Black" pitchFamily="34" charset="0"/>
              </a:rPr>
              <a:t>interacció</a:t>
            </a:r>
            <a:r>
              <a:rPr lang="es-ES" b="1" dirty="0">
                <a:latin typeface="Arial Black" pitchFamily="34" charset="0"/>
              </a:rPr>
              <a:t> relacional humana, </a:t>
            </a:r>
            <a:r>
              <a:rPr lang="es-ES" b="1" i="1" dirty="0">
                <a:latin typeface="Arial Black" pitchFamily="34" charset="0"/>
              </a:rPr>
              <a:t>basada en la </a:t>
            </a:r>
            <a:r>
              <a:rPr lang="es-ES" b="1" i="1" dirty="0" err="1" smtClean="0">
                <a:latin typeface="Arial Black" pitchFamily="34" charset="0"/>
              </a:rPr>
              <a:t>agressivitat</a:t>
            </a:r>
            <a:r>
              <a:rPr lang="es-ES" b="1" i="1" dirty="0" smtClean="0">
                <a:latin typeface="Arial Black" pitchFamily="34" charset="0"/>
              </a:rPr>
              <a:t> </a:t>
            </a:r>
            <a:r>
              <a:rPr lang="es-ES" b="1" i="1" dirty="0">
                <a:latin typeface="Arial Black" pitchFamily="34" charset="0"/>
              </a:rPr>
              <a:t>alterada </a:t>
            </a:r>
            <a:r>
              <a:rPr lang="es-ES" b="1" i="1" dirty="0" smtClean="0">
                <a:latin typeface="Arial Black" pitchFamily="34" charset="0"/>
              </a:rPr>
              <a:t>per </a:t>
            </a:r>
            <a:r>
              <a:rPr lang="es-ES" b="1" i="1" dirty="0" err="1">
                <a:latin typeface="Arial Black" pitchFamily="34" charset="0"/>
              </a:rPr>
              <a:t>factors</a:t>
            </a:r>
            <a:r>
              <a:rPr lang="es-ES" b="1" i="1" dirty="0">
                <a:latin typeface="Arial Black" pitchFamily="34" charset="0"/>
              </a:rPr>
              <a:t> </a:t>
            </a:r>
            <a:r>
              <a:rPr lang="es-ES" b="1" i="1" dirty="0" err="1">
                <a:latin typeface="Arial Black" pitchFamily="34" charset="0"/>
              </a:rPr>
              <a:t>socioculturals</a:t>
            </a:r>
            <a:r>
              <a:rPr lang="es-ES" b="1" dirty="0">
                <a:latin typeface="Arial Black" pitchFamily="34" charset="0"/>
              </a:rPr>
              <a:t>, que empra </a:t>
            </a:r>
            <a:r>
              <a:rPr lang="es-ES" b="1" dirty="0" err="1" smtClean="0">
                <a:latin typeface="Arial Black" pitchFamily="34" charset="0"/>
              </a:rPr>
              <a:t>algun</a:t>
            </a:r>
            <a:r>
              <a:rPr lang="es-ES" b="1" dirty="0" smtClean="0">
                <a:latin typeface="Arial Black" pitchFamily="34" charset="0"/>
              </a:rPr>
              <a:t> </a:t>
            </a:r>
            <a:r>
              <a:rPr lang="es-ES" b="1" dirty="0" err="1">
                <a:latin typeface="Arial Black" pitchFamily="34" charset="0"/>
              </a:rPr>
              <a:t>tipus</a:t>
            </a:r>
            <a:r>
              <a:rPr lang="es-ES" b="1" dirty="0">
                <a:latin typeface="Arial Black" pitchFamily="34" charset="0"/>
              </a:rPr>
              <a:t> de </a:t>
            </a:r>
            <a:r>
              <a:rPr lang="es-ES" b="1" dirty="0" err="1">
                <a:latin typeface="Arial Black" pitchFamily="34" charset="0"/>
              </a:rPr>
              <a:t>força</a:t>
            </a:r>
            <a:r>
              <a:rPr lang="es-ES" b="1" dirty="0">
                <a:latin typeface="Arial Black" pitchFamily="34" charset="0"/>
              </a:rPr>
              <a:t>, per </a:t>
            </a:r>
            <a:r>
              <a:rPr lang="es-ES" b="1" dirty="0" err="1">
                <a:latin typeface="Arial Black" pitchFamily="34" charset="0"/>
              </a:rPr>
              <a:t>acció</a:t>
            </a:r>
            <a:r>
              <a:rPr lang="es-ES" b="1" dirty="0">
                <a:latin typeface="Arial Black" pitchFamily="34" charset="0"/>
              </a:rPr>
              <a:t> u </a:t>
            </a:r>
            <a:r>
              <a:rPr lang="es-ES" b="1" dirty="0" err="1">
                <a:latin typeface="Arial Black" pitchFamily="34" charset="0"/>
              </a:rPr>
              <a:t>omisió</a:t>
            </a:r>
            <a:r>
              <a:rPr lang="es-ES" b="1" dirty="0">
                <a:latin typeface="Arial Black" pitchFamily="34" charset="0"/>
              </a:rPr>
              <a:t>, i que no </a:t>
            </a:r>
            <a:r>
              <a:rPr lang="es-ES" b="1" dirty="0" err="1" smtClean="0">
                <a:latin typeface="Arial Black" pitchFamily="34" charset="0"/>
              </a:rPr>
              <a:t>és</a:t>
            </a:r>
            <a:r>
              <a:rPr lang="es-ES" b="1" dirty="0" smtClean="0">
                <a:latin typeface="Arial Black" pitchFamily="34" charset="0"/>
              </a:rPr>
              <a:t> </a:t>
            </a:r>
            <a:r>
              <a:rPr lang="es-ES" b="1" dirty="0">
                <a:latin typeface="Arial Black" pitchFamily="34" charset="0"/>
              </a:rPr>
              <a:t>defensiva, </a:t>
            </a:r>
            <a:r>
              <a:rPr lang="es-ES" b="1" dirty="0" err="1" smtClean="0">
                <a:latin typeface="Arial Black" pitchFamily="34" charset="0"/>
              </a:rPr>
              <a:t>sinó</a:t>
            </a:r>
            <a:r>
              <a:rPr lang="es-ES" b="1" dirty="0" smtClean="0">
                <a:latin typeface="Arial Black" pitchFamily="34" charset="0"/>
              </a:rPr>
              <a:t> </a:t>
            </a:r>
            <a:r>
              <a:rPr lang="es-ES" b="1" dirty="0">
                <a:latin typeface="Arial Black" pitchFamily="34" charset="0"/>
              </a:rPr>
              <a:t>intencional, </a:t>
            </a:r>
            <a:r>
              <a:rPr lang="es-ES" b="1" dirty="0" err="1">
                <a:latin typeface="Arial Black" pitchFamily="34" charset="0"/>
              </a:rPr>
              <a:t>atacant</a:t>
            </a:r>
            <a:r>
              <a:rPr lang="es-ES" b="1" dirty="0">
                <a:latin typeface="Arial Black" pitchFamily="34" charset="0"/>
              </a:rPr>
              <a:t> i perjudicial. </a:t>
            </a:r>
          </a:p>
        </p:txBody>
      </p:sp>
      <p:sp>
        <p:nvSpPr>
          <p:cNvPr id="3" name="2 Rectángulo"/>
          <p:cNvSpPr/>
          <p:nvPr/>
        </p:nvSpPr>
        <p:spPr>
          <a:xfrm>
            <a:off x="611560" y="2708920"/>
            <a:ext cx="8208912" cy="461665"/>
          </a:xfrm>
          <a:prstGeom prst="rect">
            <a:avLst/>
          </a:prstGeom>
        </p:spPr>
        <p:txBody>
          <a:bodyPr wrap="square">
            <a:spAutoFit/>
          </a:bodyPr>
          <a:lstStyle/>
          <a:p>
            <a:r>
              <a:rPr lang="es-ES" sz="2400" b="1" i="1" dirty="0" err="1" smtClean="0">
                <a:solidFill>
                  <a:schemeClr val="accent5">
                    <a:lumMod val="50000"/>
                  </a:schemeClr>
                </a:solidFill>
                <a:latin typeface="Arial Black" pitchFamily="34" charset="0"/>
              </a:rPr>
              <a:t>agressivitat</a:t>
            </a:r>
            <a:r>
              <a:rPr lang="es-ES" sz="2400" b="1" i="1" dirty="0" smtClean="0">
                <a:solidFill>
                  <a:schemeClr val="accent5">
                    <a:lumMod val="50000"/>
                  </a:schemeClr>
                </a:solidFill>
                <a:latin typeface="Arial Black" pitchFamily="34" charset="0"/>
              </a:rPr>
              <a:t> alterada per </a:t>
            </a:r>
            <a:r>
              <a:rPr lang="es-ES" sz="2400" b="1" i="1" dirty="0" err="1" smtClean="0">
                <a:solidFill>
                  <a:schemeClr val="accent5">
                    <a:lumMod val="50000"/>
                  </a:schemeClr>
                </a:solidFill>
                <a:latin typeface="Arial Black" pitchFamily="34" charset="0"/>
              </a:rPr>
              <a:t>factors</a:t>
            </a:r>
            <a:r>
              <a:rPr lang="es-ES" sz="2400" b="1" i="1" dirty="0" smtClean="0">
                <a:solidFill>
                  <a:schemeClr val="accent5">
                    <a:lumMod val="50000"/>
                  </a:schemeClr>
                </a:solidFill>
                <a:latin typeface="Arial Black" pitchFamily="34" charset="0"/>
              </a:rPr>
              <a:t> </a:t>
            </a:r>
            <a:r>
              <a:rPr lang="es-ES" sz="2400" b="1" i="1" dirty="0" err="1" smtClean="0">
                <a:solidFill>
                  <a:schemeClr val="accent5">
                    <a:lumMod val="50000"/>
                  </a:schemeClr>
                </a:solidFill>
                <a:latin typeface="Arial Black" pitchFamily="34" charset="0"/>
              </a:rPr>
              <a:t>socioculturals</a:t>
            </a:r>
            <a:endParaRPr lang="es-ES" sz="2400" dirty="0">
              <a:solidFill>
                <a:schemeClr val="accent5">
                  <a:lumMod val="50000"/>
                </a:schemeClr>
              </a:solidFill>
            </a:endParaRPr>
          </a:p>
        </p:txBody>
      </p:sp>
      <p:sp>
        <p:nvSpPr>
          <p:cNvPr id="4" name="3 Flecha abajo"/>
          <p:cNvSpPr/>
          <p:nvPr/>
        </p:nvSpPr>
        <p:spPr>
          <a:xfrm>
            <a:off x="4139952" y="1916832"/>
            <a:ext cx="36004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Rectángulo"/>
          <p:cNvSpPr/>
          <p:nvPr/>
        </p:nvSpPr>
        <p:spPr>
          <a:xfrm>
            <a:off x="971600" y="4365104"/>
            <a:ext cx="2948243" cy="1938992"/>
          </a:xfrm>
          <a:prstGeom prst="rect">
            <a:avLst/>
          </a:prstGeom>
        </p:spPr>
        <p:txBody>
          <a:bodyPr wrap="none">
            <a:spAutoFit/>
          </a:bodyPr>
          <a:lstStyle/>
          <a:p>
            <a:r>
              <a:rPr lang="es-ES" sz="2000" b="1" dirty="0" smtClean="0">
                <a:solidFill>
                  <a:schemeClr val="accent5">
                    <a:lumMod val="50000"/>
                  </a:schemeClr>
                </a:solidFill>
                <a:latin typeface="Arial Rounded MT Bold" pitchFamily="34" charset="0"/>
              </a:rPr>
              <a:t>SI ÉS DEFENSIVA, </a:t>
            </a:r>
          </a:p>
          <a:p>
            <a:r>
              <a:rPr lang="es-ES" sz="2000" b="1" dirty="0" smtClean="0">
                <a:solidFill>
                  <a:schemeClr val="accent5">
                    <a:lumMod val="50000"/>
                  </a:schemeClr>
                </a:solidFill>
                <a:latin typeface="Arial Rounded MT Bold" pitchFamily="34" charset="0"/>
              </a:rPr>
              <a:t>NO ÉS ATACANT, </a:t>
            </a:r>
          </a:p>
          <a:p>
            <a:r>
              <a:rPr lang="es-ES" sz="2000" b="1" dirty="0" smtClean="0">
                <a:solidFill>
                  <a:schemeClr val="accent5">
                    <a:lumMod val="50000"/>
                  </a:schemeClr>
                </a:solidFill>
                <a:latin typeface="Arial Rounded MT Bold" pitchFamily="34" charset="0"/>
              </a:rPr>
              <a:t>NI PERJUDICIAL</a:t>
            </a:r>
            <a:r>
              <a:rPr lang="es-ES" dirty="0" smtClean="0">
                <a:solidFill>
                  <a:schemeClr val="accent5">
                    <a:lumMod val="50000"/>
                  </a:schemeClr>
                </a:solidFill>
                <a:latin typeface="Arial Rounded MT Bold" pitchFamily="34" charset="0"/>
              </a:rPr>
              <a:t>: </a:t>
            </a:r>
          </a:p>
          <a:p>
            <a:pPr algn="ctr"/>
            <a:endParaRPr lang="es-ES" b="1" dirty="0" smtClean="0">
              <a:solidFill>
                <a:schemeClr val="accent5">
                  <a:lumMod val="50000"/>
                </a:schemeClr>
              </a:solidFill>
              <a:latin typeface="Arial Rounded MT Bold" pitchFamily="34" charset="0"/>
            </a:endParaRPr>
          </a:p>
          <a:p>
            <a:r>
              <a:rPr lang="es-ES" b="1" dirty="0" smtClean="0">
                <a:solidFill>
                  <a:schemeClr val="accent5">
                    <a:lumMod val="50000"/>
                  </a:schemeClr>
                </a:solidFill>
                <a:latin typeface="Arial Rounded MT Bold" pitchFamily="34" charset="0"/>
              </a:rPr>
              <a:t> </a:t>
            </a:r>
          </a:p>
          <a:p>
            <a:r>
              <a:rPr lang="es-ES" sz="2400" b="1" dirty="0" smtClean="0">
                <a:latin typeface="Arial Rounded MT Bold" pitchFamily="34" charset="0"/>
              </a:rPr>
              <a:t>NO ÉS VIOLÈNCIA</a:t>
            </a:r>
            <a:endParaRPr lang="es-ES" sz="2400" b="1" dirty="0"/>
          </a:p>
        </p:txBody>
      </p:sp>
      <p:sp>
        <p:nvSpPr>
          <p:cNvPr id="16" name="15 Rectángulo"/>
          <p:cNvSpPr/>
          <p:nvPr/>
        </p:nvSpPr>
        <p:spPr>
          <a:xfrm>
            <a:off x="5076056" y="4293096"/>
            <a:ext cx="2935227" cy="2031325"/>
          </a:xfrm>
          <a:prstGeom prst="rect">
            <a:avLst/>
          </a:prstGeom>
        </p:spPr>
        <p:txBody>
          <a:bodyPr wrap="none">
            <a:spAutoFit/>
          </a:bodyPr>
          <a:lstStyle/>
          <a:p>
            <a:r>
              <a:rPr lang="es-ES" sz="2000" b="1" dirty="0" smtClean="0">
                <a:solidFill>
                  <a:schemeClr val="accent5">
                    <a:lumMod val="50000"/>
                  </a:schemeClr>
                </a:solidFill>
                <a:latin typeface="Arial Rounded MT Bold" pitchFamily="34" charset="0"/>
              </a:rPr>
              <a:t>SI NO ÉS DEFENSIVA,</a:t>
            </a:r>
          </a:p>
          <a:p>
            <a:r>
              <a:rPr lang="es-ES" sz="2000" b="1" dirty="0" smtClean="0">
                <a:solidFill>
                  <a:schemeClr val="accent5">
                    <a:lumMod val="50000"/>
                  </a:schemeClr>
                </a:solidFill>
                <a:latin typeface="Arial Rounded MT Bold" pitchFamily="34" charset="0"/>
              </a:rPr>
              <a:t>ÉS ATACANT I</a:t>
            </a:r>
          </a:p>
          <a:p>
            <a:r>
              <a:rPr lang="es-ES" sz="2000" b="1" dirty="0" smtClean="0">
                <a:solidFill>
                  <a:schemeClr val="accent5">
                    <a:lumMod val="50000"/>
                  </a:schemeClr>
                </a:solidFill>
                <a:latin typeface="Arial Rounded MT Bold" pitchFamily="34" charset="0"/>
              </a:rPr>
              <a:t> PERJUDICIAL:</a:t>
            </a:r>
          </a:p>
          <a:p>
            <a:pPr algn="ctr"/>
            <a:endParaRPr lang="es-ES" b="1" dirty="0" smtClean="0">
              <a:solidFill>
                <a:schemeClr val="accent5">
                  <a:lumMod val="50000"/>
                </a:schemeClr>
              </a:solidFill>
              <a:latin typeface="Arial Rounded MT Bold" pitchFamily="34" charset="0"/>
            </a:endParaRPr>
          </a:p>
          <a:p>
            <a:pPr algn="ctr"/>
            <a:endParaRPr lang="es-ES" sz="2400" b="1" dirty="0" smtClean="0">
              <a:latin typeface="Arial Rounded MT Bold" pitchFamily="34" charset="0"/>
            </a:endParaRPr>
          </a:p>
          <a:p>
            <a:pPr algn="ctr"/>
            <a:r>
              <a:rPr lang="es-ES" sz="2400" b="1" dirty="0" smtClean="0">
                <a:latin typeface="Arial Rounded MT Bold" pitchFamily="34" charset="0"/>
              </a:rPr>
              <a:t>ÉS VIOLÈNCIA</a:t>
            </a:r>
            <a:endParaRPr lang="es-ES" sz="2400" b="1" dirty="0"/>
          </a:p>
        </p:txBody>
      </p:sp>
      <p:cxnSp>
        <p:nvCxnSpPr>
          <p:cNvPr id="22" name="21 Conector recto de flecha"/>
          <p:cNvCxnSpPr/>
          <p:nvPr/>
        </p:nvCxnSpPr>
        <p:spPr>
          <a:xfrm>
            <a:off x="4499992" y="3140968"/>
            <a:ext cx="1800200" cy="1008112"/>
          </a:xfrm>
          <a:prstGeom prst="straightConnector1">
            <a:avLst/>
          </a:prstGeom>
          <a:ln w="114300">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flipH="1">
            <a:off x="2267744" y="3140968"/>
            <a:ext cx="1571066" cy="1152128"/>
          </a:xfrm>
          <a:prstGeom prst="straightConnector1">
            <a:avLst/>
          </a:prstGeom>
          <a:ln w="114300">
            <a:tailEnd type="arrow"/>
          </a:ln>
        </p:spPr>
        <p:style>
          <a:lnRef idx="1">
            <a:schemeClr val="accent1"/>
          </a:lnRef>
          <a:fillRef idx="0">
            <a:schemeClr val="accent1"/>
          </a:fillRef>
          <a:effectRef idx="0">
            <a:schemeClr val="accent1"/>
          </a:effectRef>
          <a:fontRef idx="minor">
            <a:schemeClr val="tx1"/>
          </a:fontRef>
        </p:style>
      </p:cxnSp>
      <p:sp>
        <p:nvSpPr>
          <p:cNvPr id="32" name="31 Flecha abajo"/>
          <p:cNvSpPr/>
          <p:nvPr/>
        </p:nvSpPr>
        <p:spPr>
          <a:xfrm>
            <a:off x="1907704" y="5373216"/>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32 Flecha abajo"/>
          <p:cNvSpPr/>
          <p:nvPr/>
        </p:nvSpPr>
        <p:spPr>
          <a:xfrm>
            <a:off x="6012160" y="5373216"/>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980728"/>
            <a:ext cx="7488832" cy="4770537"/>
          </a:xfrm>
          <a:prstGeom prst="rect">
            <a:avLst/>
          </a:prstGeom>
          <a:noFill/>
        </p:spPr>
        <p:txBody>
          <a:bodyPr wrap="square" rtlCol="0">
            <a:spAutoFit/>
          </a:bodyPr>
          <a:lstStyle/>
          <a:p>
            <a:r>
              <a:rPr lang="es-ES_tradnl" b="1" i="1" dirty="0" smtClean="0">
                <a:solidFill>
                  <a:srgbClr val="002060"/>
                </a:solidFill>
              </a:rPr>
              <a:t>Se hace el MAL cuando se causa un dolor o daño que se puede evitar. Creo que se puede aceptar esta conclusión si … nos atenemos a lo que deseamos todos; no ser heridos, no ser dañados ni ofendidos en nuestra dignidad. </a:t>
            </a:r>
            <a:r>
              <a:rPr lang="es-ES" dirty="0" smtClean="0">
                <a:solidFill>
                  <a:srgbClr val="002060"/>
                </a:solidFill>
              </a:rPr>
              <a:t>(pág. 82).</a:t>
            </a:r>
          </a:p>
          <a:p>
            <a:endParaRPr lang="es-ES" b="1" dirty="0" smtClean="0"/>
          </a:p>
          <a:p>
            <a:r>
              <a:rPr lang="es-ES" b="1" dirty="0" smtClean="0">
                <a:solidFill>
                  <a:srgbClr val="002060"/>
                </a:solidFill>
              </a:rPr>
              <a:t> </a:t>
            </a:r>
          </a:p>
          <a:p>
            <a:r>
              <a:rPr lang="es-ES" b="1" dirty="0" smtClean="0">
                <a:solidFill>
                  <a:srgbClr val="002060"/>
                </a:solidFill>
              </a:rPr>
              <a:t>La </a:t>
            </a:r>
            <a:r>
              <a:rPr lang="es-ES" b="1" i="1" dirty="0" smtClean="0">
                <a:solidFill>
                  <a:srgbClr val="002060"/>
                </a:solidFill>
              </a:rPr>
              <a:t>MALDAD</a:t>
            </a:r>
            <a:r>
              <a:rPr lang="es-ES" b="1" dirty="0" smtClean="0">
                <a:solidFill>
                  <a:srgbClr val="002060"/>
                </a:solidFill>
              </a:rPr>
              <a:t> es una acción humana que provoca un daño o un dolor que podrían ser evitables. </a:t>
            </a:r>
          </a:p>
          <a:p>
            <a:endParaRPr lang="es-ES" b="1" dirty="0" smtClean="0">
              <a:solidFill>
                <a:srgbClr val="002060"/>
              </a:solidFill>
            </a:endParaRPr>
          </a:p>
          <a:p>
            <a:endParaRPr lang="es-ES" sz="1400" b="1" dirty="0" smtClean="0">
              <a:solidFill>
                <a:srgbClr val="002060"/>
              </a:solidFill>
            </a:endParaRPr>
          </a:p>
          <a:p>
            <a:endParaRPr lang="es-ES" sz="1400" b="1" dirty="0" smtClean="0">
              <a:solidFill>
                <a:srgbClr val="002060"/>
              </a:solidFill>
            </a:endParaRPr>
          </a:p>
          <a:p>
            <a:r>
              <a:rPr lang="es-ES" sz="1400" b="1" dirty="0" smtClean="0">
                <a:solidFill>
                  <a:srgbClr val="002060"/>
                </a:solidFill>
              </a:rPr>
              <a:t>Armengol, R. (2018)</a:t>
            </a:r>
            <a:r>
              <a:rPr lang="es-ES" sz="1400" b="1" i="1" dirty="0" smtClean="0">
                <a:solidFill>
                  <a:srgbClr val="002060"/>
                </a:solidFill>
              </a:rPr>
              <a:t>. La moral, el mal y la conciencia. El poder de las </a:t>
            </a:r>
          </a:p>
          <a:p>
            <a:r>
              <a:rPr lang="es-ES" sz="1400" b="1" i="1" dirty="0" smtClean="0">
                <a:solidFill>
                  <a:srgbClr val="002060"/>
                </a:solidFill>
              </a:rPr>
              <a:t>ideologías en la formación de la conciencia moral. </a:t>
            </a:r>
          </a:p>
          <a:p>
            <a:r>
              <a:rPr lang="es-ES" sz="1400" b="1" dirty="0" smtClean="0">
                <a:solidFill>
                  <a:srgbClr val="002060"/>
                </a:solidFill>
              </a:rPr>
              <a:t>Barcelona: Carena.</a:t>
            </a:r>
          </a:p>
          <a:p>
            <a:r>
              <a:rPr lang="es-ES" dirty="0" smtClean="0">
                <a:solidFill>
                  <a:srgbClr val="002060"/>
                </a:solidFill>
              </a:rPr>
              <a:t> </a:t>
            </a:r>
          </a:p>
          <a:p>
            <a:endParaRPr lang="es-ES" dirty="0" smtClean="0"/>
          </a:p>
          <a:p>
            <a:r>
              <a:rPr lang="es-ES" dirty="0" smtClean="0"/>
              <a:t> </a:t>
            </a:r>
          </a:p>
          <a:p>
            <a:endParaRPr lang="es-ES" dirty="0"/>
          </a:p>
        </p:txBody>
      </p:sp>
      <p:pic>
        <p:nvPicPr>
          <p:cNvPr id="6" name="5 Imagen" descr="armen.jpg"/>
          <p:cNvPicPr>
            <a:picLocks noChangeAspect="1"/>
          </p:cNvPicPr>
          <p:nvPr/>
        </p:nvPicPr>
        <p:blipFill>
          <a:blip r:embed="rId2" cstate="print"/>
          <a:stretch>
            <a:fillRect/>
          </a:stretch>
        </p:blipFill>
        <p:spPr>
          <a:xfrm>
            <a:off x="6804248" y="3645024"/>
            <a:ext cx="1724025" cy="265747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42910" y="2571744"/>
            <a:ext cx="7786742" cy="3477875"/>
          </a:xfrm>
          <a:prstGeom prst="rect">
            <a:avLst/>
          </a:prstGeom>
          <a:noFill/>
        </p:spPr>
        <p:txBody>
          <a:bodyPr wrap="square" rtlCol="0">
            <a:spAutoFit/>
          </a:bodyPr>
          <a:lstStyle/>
          <a:p>
            <a:r>
              <a:rPr lang="es-ES" sz="2000" b="1" dirty="0" smtClean="0"/>
              <a:t>Oriana </a:t>
            </a:r>
            <a:r>
              <a:rPr lang="es-ES" sz="2000" b="1" dirty="0" err="1" smtClean="0"/>
              <a:t>Novau</a:t>
            </a:r>
            <a:r>
              <a:rPr lang="es-ES" sz="2000" b="1" dirty="0" smtClean="0"/>
              <a:t> (2019): ¿Aquello </a:t>
            </a:r>
            <a:r>
              <a:rPr lang="es-ES" sz="2000" b="1" i="1" dirty="0" smtClean="0"/>
              <a:t>que no va</a:t>
            </a:r>
            <a:r>
              <a:rPr lang="es-ES" sz="2000" b="1" dirty="0" smtClean="0"/>
              <a:t> en lo social es un reflejo de lo </a:t>
            </a:r>
            <a:r>
              <a:rPr lang="es-ES" sz="2000" b="1" i="1" dirty="0" smtClean="0"/>
              <a:t>que no va</a:t>
            </a:r>
            <a:r>
              <a:rPr lang="es-ES" sz="2000" b="1" dirty="0" smtClean="0"/>
              <a:t> en lo más íntimo de cada uno? </a:t>
            </a:r>
          </a:p>
          <a:p>
            <a:endParaRPr lang="es-ES" sz="2000" b="1" dirty="0" smtClean="0"/>
          </a:p>
          <a:p>
            <a:r>
              <a:rPr lang="es-ES" sz="2000" b="1" dirty="0" smtClean="0"/>
              <a:t>¿Aquello </a:t>
            </a:r>
            <a:r>
              <a:rPr lang="es-ES" sz="2000" b="1" i="1" dirty="0" smtClean="0"/>
              <a:t>que no va</a:t>
            </a:r>
            <a:r>
              <a:rPr lang="es-ES" sz="2000" b="1" dirty="0" smtClean="0"/>
              <a:t> en lo más íntimo de cada uno es un reflejo de lo </a:t>
            </a:r>
            <a:r>
              <a:rPr lang="es-ES" sz="2000" b="1" i="1" dirty="0" smtClean="0"/>
              <a:t>que no va</a:t>
            </a:r>
            <a:r>
              <a:rPr lang="es-ES" sz="2000" b="1" dirty="0" smtClean="0"/>
              <a:t> en lo social?</a:t>
            </a:r>
          </a:p>
          <a:p>
            <a:endParaRPr lang="es-ES" sz="2000" dirty="0" smtClean="0"/>
          </a:p>
          <a:p>
            <a:r>
              <a:rPr lang="es-ES" sz="2000" b="1" u="sng" dirty="0" err="1" smtClean="0">
                <a:solidFill>
                  <a:srgbClr val="002060"/>
                </a:solidFill>
              </a:rPr>
              <a:t>Hipòtesi</a:t>
            </a:r>
            <a:r>
              <a:rPr lang="es-ES" sz="2000" b="1" dirty="0" smtClean="0">
                <a:solidFill>
                  <a:srgbClr val="002060"/>
                </a:solidFill>
              </a:rPr>
              <a:t>:  </a:t>
            </a:r>
            <a:r>
              <a:rPr lang="es-ES" sz="2000" b="1" dirty="0" err="1" smtClean="0">
                <a:solidFill>
                  <a:srgbClr val="002060"/>
                </a:solidFill>
              </a:rPr>
              <a:t>aquells</a:t>
            </a:r>
            <a:r>
              <a:rPr lang="es-ES" sz="2000" b="1" dirty="0" smtClean="0">
                <a:solidFill>
                  <a:srgbClr val="002060"/>
                </a:solidFill>
              </a:rPr>
              <a:t> que </a:t>
            </a:r>
            <a:r>
              <a:rPr lang="es-ES" sz="2000" b="1" dirty="0" err="1" smtClean="0">
                <a:solidFill>
                  <a:srgbClr val="002060"/>
                </a:solidFill>
              </a:rPr>
              <a:t>exerceixen</a:t>
            </a:r>
            <a:r>
              <a:rPr lang="es-ES" sz="2000" b="1" dirty="0" smtClean="0">
                <a:solidFill>
                  <a:srgbClr val="002060"/>
                </a:solidFill>
              </a:rPr>
              <a:t> la </a:t>
            </a:r>
            <a:r>
              <a:rPr lang="es-ES" sz="2000" b="1" dirty="0" err="1" smtClean="0">
                <a:solidFill>
                  <a:srgbClr val="002060"/>
                </a:solidFill>
              </a:rPr>
              <a:t>violència</a:t>
            </a:r>
            <a:r>
              <a:rPr lang="es-ES" sz="2000" b="1" dirty="0" smtClean="0">
                <a:solidFill>
                  <a:srgbClr val="002060"/>
                </a:solidFill>
              </a:rPr>
              <a:t> </a:t>
            </a:r>
            <a:r>
              <a:rPr lang="es-ES" sz="2000" b="1" dirty="0" err="1" smtClean="0">
                <a:solidFill>
                  <a:srgbClr val="002060"/>
                </a:solidFill>
              </a:rPr>
              <a:t>són</a:t>
            </a:r>
            <a:r>
              <a:rPr lang="es-ES" sz="2000" b="1" dirty="0" smtClean="0">
                <a:solidFill>
                  <a:srgbClr val="002060"/>
                </a:solidFill>
              </a:rPr>
              <a:t> </a:t>
            </a:r>
            <a:r>
              <a:rPr lang="es-ES" sz="2000" b="1" i="1" dirty="0" smtClean="0">
                <a:solidFill>
                  <a:srgbClr val="002060"/>
                </a:solidFill>
              </a:rPr>
              <a:t>un </a:t>
            </a:r>
            <a:r>
              <a:rPr lang="es-ES" sz="2000" b="1" i="1" dirty="0" err="1" smtClean="0">
                <a:solidFill>
                  <a:srgbClr val="002060"/>
                </a:solidFill>
              </a:rPr>
              <a:t>producte</a:t>
            </a:r>
            <a:r>
              <a:rPr lang="es-ES" sz="2000" b="1" dirty="0" smtClean="0">
                <a:solidFill>
                  <a:srgbClr val="002060"/>
                </a:solidFill>
              </a:rPr>
              <a:t>, una </a:t>
            </a:r>
            <a:r>
              <a:rPr lang="es-ES" sz="2000" b="1" dirty="0" err="1" smtClean="0">
                <a:solidFill>
                  <a:srgbClr val="002060"/>
                </a:solidFill>
              </a:rPr>
              <a:t>resultant</a:t>
            </a:r>
            <a:r>
              <a:rPr lang="es-ES" sz="2000" b="1" dirty="0" smtClean="0">
                <a:solidFill>
                  <a:srgbClr val="002060"/>
                </a:solidFill>
              </a:rPr>
              <a:t> de </a:t>
            </a:r>
            <a:r>
              <a:rPr lang="es-ES" sz="2000" b="1" dirty="0" err="1" smtClean="0">
                <a:solidFill>
                  <a:srgbClr val="002060"/>
                </a:solidFill>
              </a:rPr>
              <a:t>diverses</a:t>
            </a:r>
            <a:r>
              <a:rPr lang="es-ES" sz="2000" b="1" dirty="0" smtClean="0">
                <a:solidFill>
                  <a:srgbClr val="002060"/>
                </a:solidFill>
              </a:rPr>
              <a:t> </a:t>
            </a:r>
            <a:r>
              <a:rPr lang="es-ES" sz="2000" b="1" dirty="0" err="1" smtClean="0">
                <a:solidFill>
                  <a:srgbClr val="002060"/>
                </a:solidFill>
              </a:rPr>
              <a:t>condicions</a:t>
            </a:r>
            <a:r>
              <a:rPr lang="es-ES" sz="2000" b="1" dirty="0" smtClean="0">
                <a:solidFill>
                  <a:srgbClr val="002060"/>
                </a:solidFill>
              </a:rPr>
              <a:t> </a:t>
            </a:r>
            <a:r>
              <a:rPr lang="es-ES" sz="2000" b="1" i="1" dirty="0" err="1" smtClean="0">
                <a:solidFill>
                  <a:srgbClr val="002060"/>
                </a:solidFill>
              </a:rPr>
              <a:t>sociopsicològiques</a:t>
            </a:r>
            <a:r>
              <a:rPr lang="es-ES" sz="2000" b="1" dirty="0" smtClean="0">
                <a:solidFill>
                  <a:srgbClr val="002060"/>
                </a:solidFill>
              </a:rPr>
              <a:t> i, per </a:t>
            </a:r>
            <a:r>
              <a:rPr lang="es-ES" sz="2000" b="1" dirty="0" err="1" smtClean="0">
                <a:solidFill>
                  <a:srgbClr val="002060"/>
                </a:solidFill>
              </a:rPr>
              <a:t>tant</a:t>
            </a:r>
            <a:r>
              <a:rPr lang="es-ES" sz="2000" b="1" dirty="0" smtClean="0">
                <a:solidFill>
                  <a:srgbClr val="002060"/>
                </a:solidFill>
              </a:rPr>
              <a:t>, si no </a:t>
            </a:r>
            <a:r>
              <a:rPr lang="es-ES" sz="2000" b="1" dirty="0" err="1" smtClean="0">
                <a:solidFill>
                  <a:srgbClr val="002060"/>
                </a:solidFill>
              </a:rPr>
              <a:t>podem</a:t>
            </a:r>
            <a:r>
              <a:rPr lang="es-ES" sz="2000" b="1" dirty="0" smtClean="0">
                <a:solidFill>
                  <a:srgbClr val="002060"/>
                </a:solidFill>
              </a:rPr>
              <a:t> intervenir sobre </a:t>
            </a:r>
            <a:r>
              <a:rPr lang="es-ES" sz="2000" b="1" dirty="0" err="1" smtClean="0">
                <a:solidFill>
                  <a:srgbClr val="002060"/>
                </a:solidFill>
              </a:rPr>
              <a:t>aquestes</a:t>
            </a:r>
            <a:r>
              <a:rPr lang="es-ES" sz="2000" b="1" dirty="0" smtClean="0">
                <a:solidFill>
                  <a:srgbClr val="002060"/>
                </a:solidFill>
              </a:rPr>
              <a:t> </a:t>
            </a:r>
            <a:r>
              <a:rPr lang="es-ES" sz="2000" b="1" dirty="0" err="1" smtClean="0">
                <a:solidFill>
                  <a:srgbClr val="002060"/>
                </a:solidFill>
              </a:rPr>
              <a:t>condicions</a:t>
            </a:r>
            <a:r>
              <a:rPr lang="es-ES" sz="2000" b="1" dirty="0" smtClean="0">
                <a:solidFill>
                  <a:srgbClr val="002060"/>
                </a:solidFill>
              </a:rPr>
              <a:t> </a:t>
            </a:r>
            <a:r>
              <a:rPr lang="es-ES" sz="2000" b="1" dirty="0" err="1" smtClean="0">
                <a:solidFill>
                  <a:srgbClr val="002060"/>
                </a:solidFill>
              </a:rPr>
              <a:t>difícilment</a:t>
            </a:r>
            <a:r>
              <a:rPr lang="es-ES" sz="2000" b="1" dirty="0" smtClean="0">
                <a:solidFill>
                  <a:srgbClr val="002060"/>
                </a:solidFill>
              </a:rPr>
              <a:t> </a:t>
            </a:r>
            <a:r>
              <a:rPr lang="es-ES" sz="2000" b="1" dirty="0" err="1" smtClean="0">
                <a:solidFill>
                  <a:srgbClr val="002060"/>
                </a:solidFill>
              </a:rPr>
              <a:t>podrem</a:t>
            </a:r>
            <a:r>
              <a:rPr lang="es-ES" sz="2000" b="1" dirty="0" smtClean="0">
                <a:solidFill>
                  <a:srgbClr val="002060"/>
                </a:solidFill>
              </a:rPr>
              <a:t> disminuir la </a:t>
            </a:r>
            <a:r>
              <a:rPr lang="es-ES" sz="2000" b="1" dirty="0" err="1" smtClean="0">
                <a:solidFill>
                  <a:srgbClr val="002060"/>
                </a:solidFill>
              </a:rPr>
              <a:t>violència</a:t>
            </a:r>
            <a:r>
              <a:rPr lang="es-ES" sz="2000" dirty="0" smtClean="0">
                <a:solidFill>
                  <a:srgbClr val="002060"/>
                </a:solidFill>
              </a:rPr>
              <a:t>. </a:t>
            </a:r>
          </a:p>
          <a:p>
            <a:endParaRPr lang="es-ES" sz="2000" dirty="0"/>
          </a:p>
        </p:txBody>
      </p:sp>
      <p:pic>
        <p:nvPicPr>
          <p:cNvPr id="4" name="3 Imagen" descr="Imagen3.jpg"/>
          <p:cNvPicPr>
            <a:picLocks noChangeAspect="1"/>
          </p:cNvPicPr>
          <p:nvPr/>
        </p:nvPicPr>
        <p:blipFill>
          <a:blip r:embed="rId2" cstate="print"/>
          <a:stretch>
            <a:fillRect/>
          </a:stretch>
        </p:blipFill>
        <p:spPr>
          <a:xfrm>
            <a:off x="1428728" y="500042"/>
            <a:ext cx="5471274" cy="171451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332656"/>
            <a:ext cx="7632848" cy="2739211"/>
          </a:xfrm>
          <a:prstGeom prst="rect">
            <a:avLst/>
          </a:prstGeom>
          <a:noFill/>
        </p:spPr>
        <p:txBody>
          <a:bodyPr wrap="square" rtlCol="0">
            <a:spAutoFit/>
          </a:bodyPr>
          <a:lstStyle/>
          <a:p>
            <a:pPr algn="ctr"/>
            <a:r>
              <a:rPr lang="es-ES" sz="2800" b="1" dirty="0" smtClean="0">
                <a:solidFill>
                  <a:srgbClr val="002060"/>
                </a:solidFill>
              </a:rPr>
              <a:t>IDEOLOGIES TÒXIQUES</a:t>
            </a:r>
          </a:p>
          <a:p>
            <a:pPr algn="ctr"/>
            <a:r>
              <a:rPr lang="es-ES" sz="2800" b="1" dirty="0" smtClean="0">
                <a:solidFill>
                  <a:srgbClr val="002060"/>
                </a:solidFill>
              </a:rPr>
              <a:t>ACTUALS</a:t>
            </a:r>
          </a:p>
          <a:p>
            <a:pPr algn="ctr"/>
            <a:endParaRPr lang="es-ES" sz="2800" b="1" dirty="0" smtClean="0">
              <a:solidFill>
                <a:srgbClr val="FF0000"/>
              </a:solidFill>
            </a:endParaRPr>
          </a:p>
          <a:p>
            <a:pPr algn="ctr"/>
            <a:endParaRPr lang="es-ES" sz="1600" b="1" dirty="0" smtClean="0">
              <a:solidFill>
                <a:schemeClr val="bg2">
                  <a:lumMod val="50000"/>
                </a:schemeClr>
              </a:solidFill>
            </a:endParaRPr>
          </a:p>
          <a:p>
            <a:pPr algn="ctr"/>
            <a:r>
              <a:rPr lang="es-ES" sz="1600" b="1" dirty="0" smtClean="0">
                <a:solidFill>
                  <a:schemeClr val="bg2">
                    <a:lumMod val="50000"/>
                  </a:schemeClr>
                </a:solidFill>
              </a:rPr>
              <a:t> </a:t>
            </a:r>
          </a:p>
          <a:p>
            <a:pPr algn="ctr"/>
            <a:endParaRPr lang="es-ES" sz="2800" b="1" dirty="0" smtClean="0">
              <a:solidFill>
                <a:srgbClr val="FF0000"/>
              </a:solidFill>
            </a:endParaRPr>
          </a:p>
          <a:p>
            <a:endParaRPr lang="es-ES" sz="2800" b="1" dirty="0">
              <a:solidFill>
                <a:srgbClr val="FF0000"/>
              </a:solidFill>
            </a:endParaRPr>
          </a:p>
        </p:txBody>
      </p:sp>
      <p:pic>
        <p:nvPicPr>
          <p:cNvPr id="4" name="3 Imagen" descr="HT2.jpg"/>
          <p:cNvPicPr>
            <a:picLocks noChangeAspect="1"/>
          </p:cNvPicPr>
          <p:nvPr/>
        </p:nvPicPr>
        <p:blipFill>
          <a:blip r:embed="rId2" cstate="print"/>
          <a:stretch>
            <a:fillRect/>
          </a:stretch>
        </p:blipFill>
        <p:spPr>
          <a:xfrm>
            <a:off x="1115613" y="1412776"/>
            <a:ext cx="1584000" cy="2850257"/>
          </a:xfrm>
          <a:prstGeom prst="rect">
            <a:avLst/>
          </a:prstGeom>
        </p:spPr>
      </p:pic>
      <p:pic>
        <p:nvPicPr>
          <p:cNvPr id="5" name="4 Imagen" descr="el-roto09.gif"/>
          <p:cNvPicPr>
            <a:picLocks noChangeAspect="1"/>
          </p:cNvPicPr>
          <p:nvPr/>
        </p:nvPicPr>
        <p:blipFill>
          <a:blip r:embed="rId3" cstate="print"/>
          <a:stretch>
            <a:fillRect/>
          </a:stretch>
        </p:blipFill>
        <p:spPr>
          <a:xfrm>
            <a:off x="4716016" y="4437112"/>
            <a:ext cx="2954617" cy="2196000"/>
          </a:xfrm>
          <a:prstGeom prst="rect">
            <a:avLst/>
          </a:prstGeom>
        </p:spPr>
      </p:pic>
      <p:pic>
        <p:nvPicPr>
          <p:cNvPr id="6" name="5 Imagen" descr="ob_f0000e_media-desigual-elroto.gif"/>
          <p:cNvPicPr>
            <a:picLocks noChangeAspect="1"/>
          </p:cNvPicPr>
          <p:nvPr/>
        </p:nvPicPr>
        <p:blipFill>
          <a:blip r:embed="rId4" cstate="print"/>
          <a:stretch>
            <a:fillRect/>
          </a:stretch>
        </p:blipFill>
        <p:spPr>
          <a:xfrm>
            <a:off x="6516207" y="1340768"/>
            <a:ext cx="2319656" cy="2808000"/>
          </a:xfrm>
          <a:prstGeom prst="rect">
            <a:avLst/>
          </a:prstGeom>
        </p:spPr>
      </p:pic>
      <p:pic>
        <p:nvPicPr>
          <p:cNvPr id="7" name="6 Imagen" descr="eco.jpg"/>
          <p:cNvPicPr>
            <a:picLocks noChangeAspect="1"/>
          </p:cNvPicPr>
          <p:nvPr/>
        </p:nvPicPr>
        <p:blipFill>
          <a:blip r:embed="rId5" cstate="print"/>
          <a:stretch>
            <a:fillRect/>
          </a:stretch>
        </p:blipFill>
        <p:spPr>
          <a:xfrm>
            <a:off x="899592" y="4725144"/>
            <a:ext cx="2857500" cy="1647825"/>
          </a:xfrm>
          <a:prstGeom prst="rect">
            <a:avLst/>
          </a:prstGeom>
        </p:spPr>
      </p:pic>
      <p:pic>
        <p:nvPicPr>
          <p:cNvPr id="8" name="7 Imagen" descr="individualismo.jpg"/>
          <p:cNvPicPr>
            <a:picLocks noChangeAspect="1"/>
          </p:cNvPicPr>
          <p:nvPr/>
        </p:nvPicPr>
        <p:blipFill>
          <a:blip r:embed="rId6" cstate="print"/>
          <a:stretch>
            <a:fillRect/>
          </a:stretch>
        </p:blipFill>
        <p:spPr>
          <a:xfrm>
            <a:off x="3419872" y="1988840"/>
            <a:ext cx="2685741" cy="1512000"/>
          </a:xfrm>
          <a:prstGeom prst="rect">
            <a:avLst/>
          </a:prstGeom>
        </p:spPr>
      </p:pic>
      <p:sp>
        <p:nvSpPr>
          <p:cNvPr id="9" name="8 Rectángulo"/>
          <p:cNvSpPr/>
          <p:nvPr/>
        </p:nvSpPr>
        <p:spPr>
          <a:xfrm>
            <a:off x="1115616" y="1052736"/>
            <a:ext cx="1651927" cy="369332"/>
          </a:xfrm>
          <a:prstGeom prst="rect">
            <a:avLst/>
          </a:prstGeom>
        </p:spPr>
        <p:txBody>
          <a:bodyPr wrap="none">
            <a:spAutoFit/>
          </a:bodyPr>
          <a:lstStyle/>
          <a:p>
            <a:pPr algn="ctr"/>
            <a:r>
              <a:rPr lang="es-ES" b="1" dirty="0" smtClean="0">
                <a:solidFill>
                  <a:srgbClr val="002060"/>
                </a:solidFill>
              </a:rPr>
              <a:t>PATRIARCAT </a:t>
            </a:r>
          </a:p>
        </p:txBody>
      </p:sp>
      <p:sp>
        <p:nvSpPr>
          <p:cNvPr id="10" name="9 Rectángulo"/>
          <p:cNvSpPr/>
          <p:nvPr/>
        </p:nvSpPr>
        <p:spPr>
          <a:xfrm>
            <a:off x="6444208" y="1052736"/>
            <a:ext cx="2217467" cy="369332"/>
          </a:xfrm>
          <a:prstGeom prst="rect">
            <a:avLst/>
          </a:prstGeom>
        </p:spPr>
        <p:txBody>
          <a:bodyPr wrap="none">
            <a:spAutoFit/>
          </a:bodyPr>
          <a:lstStyle/>
          <a:p>
            <a:r>
              <a:rPr lang="es-ES" b="1" dirty="0" smtClean="0">
                <a:solidFill>
                  <a:srgbClr val="002060"/>
                </a:solidFill>
              </a:rPr>
              <a:t>NEOLIBERALISME</a:t>
            </a:r>
            <a:endParaRPr lang="es-ES" dirty="0">
              <a:solidFill>
                <a:srgbClr val="002060"/>
              </a:solidFill>
            </a:endParaRPr>
          </a:p>
        </p:txBody>
      </p:sp>
      <p:sp>
        <p:nvSpPr>
          <p:cNvPr id="11" name="10 Rectángulo"/>
          <p:cNvSpPr/>
          <p:nvPr/>
        </p:nvSpPr>
        <p:spPr>
          <a:xfrm>
            <a:off x="755576" y="4365104"/>
            <a:ext cx="2681888" cy="369332"/>
          </a:xfrm>
          <a:prstGeom prst="rect">
            <a:avLst/>
          </a:prstGeom>
        </p:spPr>
        <p:txBody>
          <a:bodyPr wrap="none">
            <a:spAutoFit/>
          </a:bodyPr>
          <a:lstStyle/>
          <a:p>
            <a:pPr algn="ctr"/>
            <a:r>
              <a:rPr lang="es-ES" b="1" dirty="0" smtClean="0">
                <a:solidFill>
                  <a:srgbClr val="002060"/>
                </a:solidFill>
              </a:rPr>
              <a:t>ANTROPOCENTRISME</a:t>
            </a:r>
          </a:p>
        </p:txBody>
      </p:sp>
      <p:sp>
        <p:nvSpPr>
          <p:cNvPr id="12" name="11 Rectángulo"/>
          <p:cNvSpPr/>
          <p:nvPr/>
        </p:nvSpPr>
        <p:spPr>
          <a:xfrm>
            <a:off x="4644008" y="4149080"/>
            <a:ext cx="1497910" cy="369332"/>
          </a:xfrm>
          <a:prstGeom prst="rect">
            <a:avLst/>
          </a:prstGeom>
        </p:spPr>
        <p:txBody>
          <a:bodyPr wrap="none">
            <a:spAutoFit/>
          </a:bodyPr>
          <a:lstStyle/>
          <a:p>
            <a:pPr algn="ctr"/>
            <a:r>
              <a:rPr lang="es-ES" b="1" dirty="0" smtClean="0">
                <a:solidFill>
                  <a:srgbClr val="002060"/>
                </a:solidFill>
              </a:rPr>
              <a:t>ESPECISME </a:t>
            </a:r>
          </a:p>
        </p:txBody>
      </p:sp>
      <p:sp>
        <p:nvSpPr>
          <p:cNvPr id="13" name="12 Rectángulo"/>
          <p:cNvSpPr/>
          <p:nvPr/>
        </p:nvSpPr>
        <p:spPr>
          <a:xfrm>
            <a:off x="3347864" y="1628800"/>
            <a:ext cx="2169312" cy="369332"/>
          </a:xfrm>
          <a:prstGeom prst="rect">
            <a:avLst/>
          </a:prstGeom>
        </p:spPr>
        <p:txBody>
          <a:bodyPr wrap="none">
            <a:spAutoFit/>
          </a:bodyPr>
          <a:lstStyle/>
          <a:p>
            <a:r>
              <a:rPr lang="es-ES" b="1" dirty="0" smtClean="0">
                <a:solidFill>
                  <a:srgbClr val="002060"/>
                </a:solidFill>
              </a:rPr>
              <a:t>INDIVIDUALISME</a:t>
            </a:r>
            <a:endParaRPr lang="es-ES"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714744" y="4572008"/>
            <a:ext cx="5072098" cy="646331"/>
          </a:xfrm>
          <a:prstGeom prst="rect">
            <a:avLst/>
          </a:prstGeom>
          <a:noFill/>
        </p:spPr>
        <p:txBody>
          <a:bodyPr wrap="square" rtlCol="0">
            <a:spAutoFit/>
          </a:bodyPr>
          <a:lstStyle/>
          <a:p>
            <a:r>
              <a:rPr lang="es-ES" b="1" dirty="0" err="1" smtClean="0">
                <a:solidFill>
                  <a:schemeClr val="tx2">
                    <a:lumMod val="10000"/>
                  </a:schemeClr>
                </a:solidFill>
              </a:rPr>
              <a:t>tot</a:t>
            </a:r>
            <a:r>
              <a:rPr lang="es-ES" b="1" dirty="0" smtClean="0">
                <a:solidFill>
                  <a:schemeClr val="tx2">
                    <a:lumMod val="10000"/>
                  </a:schemeClr>
                </a:solidFill>
              </a:rPr>
              <a:t> </a:t>
            </a:r>
            <a:r>
              <a:rPr lang="es-ES" b="1" dirty="0" err="1" smtClean="0">
                <a:solidFill>
                  <a:schemeClr val="tx2">
                    <a:lumMod val="10000"/>
                  </a:schemeClr>
                </a:solidFill>
              </a:rPr>
              <a:t>s´hi</a:t>
            </a:r>
            <a:r>
              <a:rPr lang="es-ES" b="1" dirty="0" smtClean="0">
                <a:solidFill>
                  <a:schemeClr val="tx2">
                    <a:lumMod val="10000"/>
                  </a:schemeClr>
                </a:solidFill>
              </a:rPr>
              <a:t> val…</a:t>
            </a:r>
          </a:p>
          <a:p>
            <a:endParaRPr lang="es-ES" dirty="0" smtClean="0">
              <a:latin typeface="Arial" pitchFamily="34" charset="0"/>
              <a:cs typeface="Arial" pitchFamily="34" charset="0"/>
            </a:endParaRPr>
          </a:p>
        </p:txBody>
      </p:sp>
      <p:sp>
        <p:nvSpPr>
          <p:cNvPr id="5" name="4 Llamada de flecha a la derecha"/>
          <p:cNvSpPr/>
          <p:nvPr/>
        </p:nvSpPr>
        <p:spPr>
          <a:xfrm>
            <a:off x="1000100" y="2428868"/>
            <a:ext cx="2357454" cy="78581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2">
                    <a:lumMod val="10000"/>
                  </a:schemeClr>
                </a:solidFill>
              </a:rPr>
              <a:t>LÒGICA BINÀRIA </a:t>
            </a:r>
            <a:endParaRPr lang="es-ES" dirty="0"/>
          </a:p>
        </p:txBody>
      </p:sp>
      <p:sp>
        <p:nvSpPr>
          <p:cNvPr id="6" name="5 CuadroTexto"/>
          <p:cNvSpPr txBox="1"/>
          <p:nvPr/>
        </p:nvSpPr>
        <p:spPr>
          <a:xfrm>
            <a:off x="3643306" y="2500306"/>
            <a:ext cx="4786346" cy="646331"/>
          </a:xfrm>
          <a:prstGeom prst="rect">
            <a:avLst/>
          </a:prstGeom>
          <a:noFill/>
        </p:spPr>
        <p:txBody>
          <a:bodyPr wrap="square" rtlCol="0">
            <a:spAutoFit/>
          </a:bodyPr>
          <a:lstStyle/>
          <a:p>
            <a:r>
              <a:rPr lang="es-ES" b="1" dirty="0" err="1" smtClean="0">
                <a:solidFill>
                  <a:schemeClr val="tx2">
                    <a:lumMod val="10000"/>
                  </a:schemeClr>
                </a:solidFill>
              </a:rPr>
              <a:t>homes</a:t>
            </a:r>
            <a:r>
              <a:rPr lang="es-ES" b="1" dirty="0" smtClean="0">
                <a:solidFill>
                  <a:schemeClr val="tx2">
                    <a:lumMod val="10000"/>
                  </a:schemeClr>
                </a:solidFill>
              </a:rPr>
              <a:t>/dones; </a:t>
            </a:r>
            <a:r>
              <a:rPr lang="es-ES" b="1" dirty="0" err="1" smtClean="0">
                <a:solidFill>
                  <a:schemeClr val="tx2">
                    <a:lumMod val="10000"/>
                  </a:schemeClr>
                </a:solidFill>
              </a:rPr>
              <a:t>rics</a:t>
            </a:r>
            <a:r>
              <a:rPr lang="es-ES" b="1" dirty="0" smtClean="0">
                <a:solidFill>
                  <a:schemeClr val="tx2">
                    <a:lumMod val="10000"/>
                  </a:schemeClr>
                </a:solidFill>
              </a:rPr>
              <a:t>/pobres; </a:t>
            </a:r>
            <a:r>
              <a:rPr lang="es-ES" b="1" dirty="0" err="1" smtClean="0">
                <a:solidFill>
                  <a:schemeClr val="tx2">
                    <a:lumMod val="10000"/>
                  </a:schemeClr>
                </a:solidFill>
              </a:rPr>
              <a:t>d’aquí</a:t>
            </a:r>
            <a:r>
              <a:rPr lang="es-ES" b="1" dirty="0" smtClean="0">
                <a:solidFill>
                  <a:schemeClr val="tx2">
                    <a:lumMod val="10000"/>
                  </a:schemeClr>
                </a:solidFill>
              </a:rPr>
              <a:t>/de </a:t>
            </a:r>
            <a:r>
              <a:rPr lang="es-ES" b="1" dirty="0" err="1" smtClean="0">
                <a:solidFill>
                  <a:schemeClr val="tx2">
                    <a:lumMod val="10000"/>
                  </a:schemeClr>
                </a:solidFill>
              </a:rPr>
              <a:t>fora</a:t>
            </a:r>
            <a:r>
              <a:rPr lang="es-ES" b="1" dirty="0" smtClean="0">
                <a:solidFill>
                  <a:schemeClr val="tx2">
                    <a:lumMod val="10000"/>
                  </a:schemeClr>
                </a:solidFill>
              </a:rPr>
              <a:t>; </a:t>
            </a:r>
            <a:r>
              <a:rPr lang="es-ES" b="1" dirty="0" err="1" smtClean="0">
                <a:solidFill>
                  <a:schemeClr val="tx2">
                    <a:lumMod val="10000"/>
                  </a:schemeClr>
                </a:solidFill>
              </a:rPr>
              <a:t>guanyadors</a:t>
            </a:r>
            <a:r>
              <a:rPr lang="es-ES" b="1" dirty="0" smtClean="0">
                <a:solidFill>
                  <a:schemeClr val="tx2">
                    <a:lumMod val="10000"/>
                  </a:schemeClr>
                </a:solidFill>
              </a:rPr>
              <a:t>/</a:t>
            </a:r>
            <a:r>
              <a:rPr lang="es-ES" b="1" dirty="0" err="1" smtClean="0">
                <a:solidFill>
                  <a:schemeClr val="tx2">
                    <a:lumMod val="10000"/>
                  </a:schemeClr>
                </a:solidFill>
              </a:rPr>
              <a:t>perdedors</a:t>
            </a:r>
            <a:r>
              <a:rPr lang="es-ES" b="1" dirty="0" smtClean="0">
                <a:solidFill>
                  <a:schemeClr val="tx2">
                    <a:lumMod val="10000"/>
                  </a:schemeClr>
                </a:solidFill>
              </a:rPr>
              <a:t> </a:t>
            </a:r>
            <a:r>
              <a:rPr lang="es-ES" b="1" smtClean="0">
                <a:solidFill>
                  <a:schemeClr val="tx2">
                    <a:lumMod val="10000"/>
                  </a:schemeClr>
                </a:solidFill>
              </a:rPr>
              <a:t>…. </a:t>
            </a:r>
            <a:endParaRPr lang="es-ES" dirty="0"/>
          </a:p>
        </p:txBody>
      </p:sp>
      <p:sp>
        <p:nvSpPr>
          <p:cNvPr id="7" name="6 Llamada de flecha a la derecha"/>
          <p:cNvSpPr/>
          <p:nvPr/>
        </p:nvSpPr>
        <p:spPr>
          <a:xfrm>
            <a:off x="1000100" y="3500438"/>
            <a:ext cx="2571768" cy="71438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2">
                    <a:lumMod val="10000"/>
                  </a:schemeClr>
                </a:solidFill>
              </a:rPr>
              <a:t>JERARQUIA I DOMINACIÓ</a:t>
            </a:r>
            <a:endParaRPr lang="es-ES" dirty="0"/>
          </a:p>
        </p:txBody>
      </p:sp>
      <p:sp>
        <p:nvSpPr>
          <p:cNvPr id="8" name="7 CuadroTexto"/>
          <p:cNvSpPr txBox="1"/>
          <p:nvPr/>
        </p:nvSpPr>
        <p:spPr>
          <a:xfrm>
            <a:off x="3643306" y="3643314"/>
            <a:ext cx="4857784" cy="369332"/>
          </a:xfrm>
          <a:prstGeom prst="rect">
            <a:avLst/>
          </a:prstGeom>
          <a:noFill/>
        </p:spPr>
        <p:txBody>
          <a:bodyPr wrap="square" rtlCol="0">
            <a:spAutoFit/>
          </a:bodyPr>
          <a:lstStyle/>
          <a:p>
            <a:r>
              <a:rPr lang="es-ES" b="1" dirty="0" err="1" smtClean="0">
                <a:solidFill>
                  <a:schemeClr val="tx2">
                    <a:lumMod val="10000"/>
                  </a:schemeClr>
                </a:solidFill>
              </a:rPr>
              <a:t>organitzen</a:t>
            </a:r>
            <a:r>
              <a:rPr lang="es-ES" b="1" dirty="0" smtClean="0">
                <a:solidFill>
                  <a:schemeClr val="tx2">
                    <a:lumMod val="10000"/>
                  </a:schemeClr>
                </a:solidFill>
              </a:rPr>
              <a:t> el </a:t>
            </a:r>
            <a:r>
              <a:rPr lang="es-ES" b="1" dirty="0" err="1" smtClean="0">
                <a:solidFill>
                  <a:schemeClr val="tx2">
                    <a:lumMod val="10000"/>
                  </a:schemeClr>
                </a:solidFill>
              </a:rPr>
              <a:t>mon</a:t>
            </a:r>
            <a:r>
              <a:rPr lang="es-ES" b="1" dirty="0" smtClean="0">
                <a:solidFill>
                  <a:schemeClr val="tx2">
                    <a:lumMod val="10000"/>
                  </a:schemeClr>
                </a:solidFill>
              </a:rPr>
              <a:t> </a:t>
            </a:r>
            <a:r>
              <a:rPr lang="es-ES" b="1" dirty="0" err="1" smtClean="0">
                <a:solidFill>
                  <a:schemeClr val="tx2">
                    <a:lumMod val="10000"/>
                  </a:schemeClr>
                </a:solidFill>
              </a:rPr>
              <a:t>piramidalment</a:t>
            </a:r>
            <a:endParaRPr lang="es-ES" dirty="0"/>
          </a:p>
        </p:txBody>
      </p:sp>
      <p:sp>
        <p:nvSpPr>
          <p:cNvPr id="9" name="8 Llamada de flecha a la derecha"/>
          <p:cNvSpPr/>
          <p:nvPr/>
        </p:nvSpPr>
        <p:spPr>
          <a:xfrm>
            <a:off x="1000100" y="4429132"/>
            <a:ext cx="2571768" cy="78581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2">
                    <a:lumMod val="10000"/>
                  </a:schemeClr>
                </a:solidFill>
              </a:rPr>
              <a:t>EL FI JUSTIFICA ELS MITJANS</a:t>
            </a:r>
            <a:endParaRPr lang="es-ES" dirty="0"/>
          </a:p>
        </p:txBody>
      </p:sp>
      <p:sp>
        <p:nvSpPr>
          <p:cNvPr id="11" name="10 Proceso"/>
          <p:cNvSpPr/>
          <p:nvPr/>
        </p:nvSpPr>
        <p:spPr>
          <a:xfrm>
            <a:off x="928662" y="285728"/>
            <a:ext cx="7000924" cy="150019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rgbClr val="002060"/>
                </a:solidFill>
                <a:cs typeface="Times New Roman" pitchFamily="18" charset="0"/>
              </a:rPr>
              <a:t>P</a:t>
            </a:r>
            <a:r>
              <a:rPr lang="es-ES" sz="2000" b="1" dirty="0" smtClean="0">
                <a:solidFill>
                  <a:srgbClr val="002060"/>
                </a:solidFill>
              </a:rPr>
              <a:t>ATRIARCAT    NEOLIBERALISME </a:t>
            </a:r>
          </a:p>
          <a:p>
            <a:pPr algn="ctr"/>
            <a:r>
              <a:rPr lang="es-ES" sz="2000" b="1" dirty="0" smtClean="0">
                <a:solidFill>
                  <a:srgbClr val="002060"/>
                </a:solidFill>
              </a:rPr>
              <a:t>ANTROPOCENTRISME    ESPECISME </a:t>
            </a:r>
          </a:p>
          <a:p>
            <a:pPr algn="ctr"/>
            <a:r>
              <a:rPr lang="es-ES" sz="2000" b="1" dirty="0" smtClean="0">
                <a:solidFill>
                  <a:srgbClr val="002060"/>
                </a:solidFill>
              </a:rPr>
              <a:t>INDIVIDUALISME </a:t>
            </a:r>
          </a:p>
          <a:p>
            <a:pPr algn="ctr"/>
            <a:r>
              <a:rPr lang="es-ES" sz="1600" b="1" dirty="0" smtClean="0">
                <a:solidFill>
                  <a:srgbClr val="002060"/>
                </a:solidFill>
              </a:rPr>
              <a:t>(PUNTS EN COMÚ)</a:t>
            </a:r>
            <a:endParaRPr lang="es-ES" sz="1600" dirty="0"/>
          </a:p>
        </p:txBody>
      </p:sp>
      <p:sp>
        <p:nvSpPr>
          <p:cNvPr id="13" name="12 Flecha abajo"/>
          <p:cNvSpPr/>
          <p:nvPr/>
        </p:nvSpPr>
        <p:spPr>
          <a:xfrm>
            <a:off x="1500166" y="1571612"/>
            <a:ext cx="357190"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Llamada de flecha a la derecha"/>
          <p:cNvSpPr/>
          <p:nvPr/>
        </p:nvSpPr>
        <p:spPr>
          <a:xfrm>
            <a:off x="1000100" y="5500702"/>
            <a:ext cx="2571768" cy="78581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2">
                    <a:lumMod val="10000"/>
                  </a:schemeClr>
                </a:solidFill>
              </a:rPr>
              <a:t>TANCAMENT DEL PENSAMENT</a:t>
            </a:r>
            <a:endParaRPr lang="es-ES" dirty="0"/>
          </a:p>
        </p:txBody>
      </p:sp>
      <p:sp>
        <p:nvSpPr>
          <p:cNvPr id="12" name="11 CuadroTexto"/>
          <p:cNvSpPr txBox="1"/>
          <p:nvPr/>
        </p:nvSpPr>
        <p:spPr>
          <a:xfrm>
            <a:off x="3714744" y="5572140"/>
            <a:ext cx="5072098" cy="923330"/>
          </a:xfrm>
          <a:prstGeom prst="rect">
            <a:avLst/>
          </a:prstGeom>
          <a:noFill/>
        </p:spPr>
        <p:txBody>
          <a:bodyPr wrap="square" rtlCol="0">
            <a:spAutoFit/>
          </a:bodyPr>
          <a:lstStyle/>
          <a:p>
            <a:r>
              <a:rPr lang="es-ES" b="1" dirty="0" err="1" smtClean="0">
                <a:solidFill>
                  <a:schemeClr val="tx2">
                    <a:lumMod val="10000"/>
                  </a:schemeClr>
                </a:solidFill>
              </a:rPr>
              <a:t>Certs</a:t>
            </a:r>
            <a:r>
              <a:rPr lang="es-ES" b="1" dirty="0" smtClean="0">
                <a:solidFill>
                  <a:schemeClr val="tx2">
                    <a:lumMod val="10000"/>
                  </a:schemeClr>
                </a:solidFill>
              </a:rPr>
              <a:t> </a:t>
            </a:r>
            <a:r>
              <a:rPr lang="es-ES" b="1" dirty="0" err="1" smtClean="0">
                <a:solidFill>
                  <a:schemeClr val="tx2">
                    <a:lumMod val="10000"/>
                  </a:schemeClr>
                </a:solidFill>
              </a:rPr>
              <a:t>nivells</a:t>
            </a:r>
            <a:r>
              <a:rPr lang="es-ES" b="1" dirty="0" smtClean="0">
                <a:solidFill>
                  <a:schemeClr val="tx2">
                    <a:lumMod val="10000"/>
                  </a:schemeClr>
                </a:solidFill>
              </a:rPr>
              <a:t> de </a:t>
            </a:r>
            <a:r>
              <a:rPr lang="es-ES" b="1" dirty="0" err="1" smtClean="0">
                <a:solidFill>
                  <a:schemeClr val="tx2">
                    <a:lumMod val="10000"/>
                  </a:schemeClr>
                </a:solidFill>
              </a:rPr>
              <a:t>fanatisme</a:t>
            </a:r>
            <a:r>
              <a:rPr lang="es-ES" b="1" dirty="0" smtClean="0">
                <a:solidFill>
                  <a:schemeClr val="tx2">
                    <a:lumMod val="10000"/>
                  </a:schemeClr>
                </a:solidFill>
              </a:rPr>
              <a:t>, </a:t>
            </a:r>
            <a:r>
              <a:rPr lang="es-ES" b="1" dirty="0" err="1" smtClean="0">
                <a:solidFill>
                  <a:schemeClr val="tx2">
                    <a:lumMod val="10000"/>
                  </a:schemeClr>
                </a:solidFill>
              </a:rPr>
              <a:t>narcisisme</a:t>
            </a:r>
            <a:r>
              <a:rPr lang="es-ES" b="1" dirty="0" smtClean="0">
                <a:solidFill>
                  <a:schemeClr val="tx2">
                    <a:lumMod val="10000"/>
                  </a:schemeClr>
                </a:solidFill>
              </a:rPr>
              <a:t> i omnipotencia</a:t>
            </a:r>
          </a:p>
          <a:p>
            <a:endParaRPr lang="es-E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Llamada de flecha hacia abajo"/>
          <p:cNvSpPr/>
          <p:nvPr/>
        </p:nvSpPr>
        <p:spPr>
          <a:xfrm>
            <a:off x="395536" y="332656"/>
            <a:ext cx="5040560" cy="187220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cs typeface="Times New Roman" pitchFamily="18" charset="0"/>
              </a:rPr>
              <a:t>P</a:t>
            </a:r>
            <a:r>
              <a:rPr lang="es-ES" b="1" dirty="0" smtClean="0">
                <a:solidFill>
                  <a:schemeClr val="tx1"/>
                </a:solidFill>
              </a:rPr>
              <a:t>ATRIARCAT    NEOLIBERALISME </a:t>
            </a:r>
          </a:p>
          <a:p>
            <a:pPr algn="ctr"/>
            <a:r>
              <a:rPr lang="es-ES" b="1" dirty="0" smtClean="0">
                <a:solidFill>
                  <a:schemeClr val="tx1"/>
                </a:solidFill>
              </a:rPr>
              <a:t>ANTROPOCENTRISME    ESPECISME </a:t>
            </a:r>
          </a:p>
          <a:p>
            <a:pPr algn="ctr"/>
            <a:r>
              <a:rPr lang="es-ES" b="1" dirty="0" smtClean="0">
                <a:solidFill>
                  <a:schemeClr val="tx1"/>
                </a:solidFill>
              </a:rPr>
              <a:t>INDIVIDUALISME </a:t>
            </a:r>
          </a:p>
        </p:txBody>
      </p:sp>
      <p:sp>
        <p:nvSpPr>
          <p:cNvPr id="5" name="4 Llamada de flecha hacia abajo"/>
          <p:cNvSpPr/>
          <p:nvPr/>
        </p:nvSpPr>
        <p:spPr>
          <a:xfrm>
            <a:off x="1115616" y="2492896"/>
            <a:ext cx="3816424" cy="79208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rgbClr val="002060"/>
                </a:solidFill>
              </a:rPr>
              <a:t>DISPOSITIUS DE PODER</a:t>
            </a:r>
          </a:p>
          <a:p>
            <a:pPr algn="ctr"/>
            <a:r>
              <a:rPr lang="es-ES" b="1" dirty="0" smtClean="0">
                <a:solidFill>
                  <a:srgbClr val="002060"/>
                </a:solidFill>
              </a:rPr>
              <a:t>(a </a:t>
            </a:r>
            <a:r>
              <a:rPr lang="es-ES" b="1" dirty="0" err="1" smtClean="0">
                <a:solidFill>
                  <a:srgbClr val="002060"/>
                </a:solidFill>
              </a:rPr>
              <a:t>part</a:t>
            </a:r>
            <a:r>
              <a:rPr lang="es-ES" b="1" dirty="0" smtClean="0">
                <a:solidFill>
                  <a:srgbClr val="002060"/>
                </a:solidFill>
              </a:rPr>
              <a:t> </a:t>
            </a:r>
            <a:r>
              <a:rPr lang="es-ES" b="1" dirty="0" err="1" smtClean="0">
                <a:solidFill>
                  <a:srgbClr val="002060"/>
                </a:solidFill>
              </a:rPr>
              <a:t>dels</a:t>
            </a:r>
            <a:r>
              <a:rPr lang="es-ES" b="1" dirty="0" smtClean="0">
                <a:solidFill>
                  <a:srgbClr val="002060"/>
                </a:solidFill>
              </a:rPr>
              <a:t> </a:t>
            </a:r>
            <a:r>
              <a:rPr lang="es-ES" b="1" dirty="0" err="1" smtClean="0">
                <a:solidFill>
                  <a:srgbClr val="002060"/>
                </a:solidFill>
              </a:rPr>
              <a:t>polítics</a:t>
            </a:r>
            <a:r>
              <a:rPr lang="es-ES" b="1" dirty="0" smtClean="0">
                <a:solidFill>
                  <a:srgbClr val="002060"/>
                </a:solidFill>
              </a:rPr>
              <a:t>)</a:t>
            </a:r>
            <a:endParaRPr lang="es-ES" b="1" dirty="0">
              <a:solidFill>
                <a:srgbClr val="002060"/>
              </a:solidFill>
            </a:endParaRPr>
          </a:p>
        </p:txBody>
      </p:sp>
      <p:sp>
        <p:nvSpPr>
          <p:cNvPr id="6" name="5 CuadroTexto"/>
          <p:cNvSpPr txBox="1"/>
          <p:nvPr/>
        </p:nvSpPr>
        <p:spPr>
          <a:xfrm>
            <a:off x="1187624" y="3429000"/>
            <a:ext cx="4896544" cy="2308324"/>
          </a:xfrm>
          <a:prstGeom prst="rect">
            <a:avLst/>
          </a:prstGeom>
          <a:noFill/>
        </p:spPr>
        <p:txBody>
          <a:bodyPr wrap="square" rtlCol="0">
            <a:spAutoFit/>
          </a:bodyPr>
          <a:lstStyle/>
          <a:p>
            <a:r>
              <a:rPr lang="es-ES" b="1" dirty="0" smtClean="0">
                <a:solidFill>
                  <a:schemeClr val="tx2">
                    <a:lumMod val="10000"/>
                  </a:schemeClr>
                </a:solidFill>
              </a:rPr>
              <a:t>Sistema </a:t>
            </a:r>
            <a:r>
              <a:rPr lang="es-ES" b="1" dirty="0" err="1" smtClean="0">
                <a:solidFill>
                  <a:schemeClr val="tx2">
                    <a:lumMod val="10000"/>
                  </a:schemeClr>
                </a:solidFill>
              </a:rPr>
              <a:t>educatiu</a:t>
            </a:r>
            <a:endParaRPr lang="es-ES" b="1" dirty="0" smtClean="0">
              <a:solidFill>
                <a:schemeClr val="tx2">
                  <a:lumMod val="10000"/>
                </a:schemeClr>
              </a:solidFill>
            </a:endParaRPr>
          </a:p>
          <a:p>
            <a:r>
              <a:rPr lang="es-ES" b="1" dirty="0" smtClean="0">
                <a:solidFill>
                  <a:schemeClr val="tx2">
                    <a:lumMod val="10000"/>
                  </a:schemeClr>
                </a:solidFill>
              </a:rPr>
              <a:t>Sistema judicial</a:t>
            </a:r>
          </a:p>
          <a:p>
            <a:r>
              <a:rPr lang="es-ES" b="1" dirty="0" smtClean="0">
                <a:solidFill>
                  <a:schemeClr val="tx2">
                    <a:lumMod val="10000"/>
                  </a:schemeClr>
                </a:solidFill>
              </a:rPr>
              <a:t>Sistema </a:t>
            </a:r>
            <a:r>
              <a:rPr lang="es-ES" b="1" dirty="0" err="1" smtClean="0">
                <a:solidFill>
                  <a:schemeClr val="tx2">
                    <a:lumMod val="10000"/>
                  </a:schemeClr>
                </a:solidFill>
              </a:rPr>
              <a:t>financer</a:t>
            </a:r>
            <a:endParaRPr lang="es-ES" b="1" dirty="0" smtClean="0">
              <a:solidFill>
                <a:schemeClr val="tx2">
                  <a:lumMod val="10000"/>
                </a:schemeClr>
              </a:solidFill>
            </a:endParaRPr>
          </a:p>
          <a:p>
            <a:r>
              <a:rPr lang="es-ES" b="1" dirty="0" smtClean="0">
                <a:solidFill>
                  <a:schemeClr val="tx2">
                    <a:lumMod val="10000"/>
                  </a:schemeClr>
                </a:solidFill>
              </a:rPr>
              <a:t>Sistema </a:t>
            </a:r>
            <a:r>
              <a:rPr lang="es-ES" b="1" dirty="0" err="1" smtClean="0">
                <a:solidFill>
                  <a:schemeClr val="tx2">
                    <a:lumMod val="10000"/>
                  </a:schemeClr>
                </a:solidFill>
              </a:rPr>
              <a:t>sanitari</a:t>
            </a:r>
            <a:endParaRPr lang="es-ES" b="1" dirty="0" smtClean="0">
              <a:solidFill>
                <a:schemeClr val="tx2">
                  <a:lumMod val="10000"/>
                </a:schemeClr>
              </a:solidFill>
            </a:endParaRPr>
          </a:p>
          <a:p>
            <a:r>
              <a:rPr lang="es-ES" b="1" dirty="0" err="1" smtClean="0">
                <a:solidFill>
                  <a:schemeClr val="tx2">
                    <a:lumMod val="10000"/>
                  </a:schemeClr>
                </a:solidFill>
              </a:rPr>
              <a:t>Regulacions</a:t>
            </a:r>
            <a:r>
              <a:rPr lang="es-ES" b="1" dirty="0" smtClean="0">
                <a:solidFill>
                  <a:schemeClr val="tx2">
                    <a:lumMod val="10000"/>
                  </a:schemeClr>
                </a:solidFill>
              </a:rPr>
              <a:t> </a:t>
            </a:r>
            <a:r>
              <a:rPr lang="es-ES" b="1" dirty="0" err="1" smtClean="0">
                <a:solidFill>
                  <a:schemeClr val="tx2">
                    <a:lumMod val="10000"/>
                  </a:schemeClr>
                </a:solidFill>
              </a:rPr>
              <a:t>econ</a:t>
            </a:r>
            <a:r>
              <a:rPr lang="es-ES" b="1" dirty="0" smtClean="0">
                <a:solidFill>
                  <a:schemeClr val="tx2">
                    <a:lumMod val="10000"/>
                  </a:schemeClr>
                </a:solidFill>
              </a:rPr>
              <a:t>. i </a:t>
            </a:r>
            <a:r>
              <a:rPr lang="es-ES" b="1" dirty="0" err="1" smtClean="0">
                <a:solidFill>
                  <a:schemeClr val="tx2">
                    <a:lumMod val="10000"/>
                  </a:schemeClr>
                </a:solidFill>
              </a:rPr>
              <a:t>laborals</a:t>
            </a:r>
            <a:endParaRPr lang="es-ES" b="1" dirty="0" smtClean="0">
              <a:solidFill>
                <a:schemeClr val="tx2">
                  <a:lumMod val="10000"/>
                </a:schemeClr>
              </a:solidFill>
            </a:endParaRPr>
          </a:p>
          <a:p>
            <a:r>
              <a:rPr lang="es-ES" b="1" dirty="0" err="1" smtClean="0">
                <a:solidFill>
                  <a:schemeClr val="tx2">
                    <a:lumMod val="10000"/>
                  </a:schemeClr>
                </a:solidFill>
              </a:rPr>
              <a:t>Mitjans</a:t>
            </a:r>
            <a:r>
              <a:rPr lang="es-ES" b="1" dirty="0" smtClean="0">
                <a:solidFill>
                  <a:schemeClr val="tx2">
                    <a:lumMod val="10000"/>
                  </a:schemeClr>
                </a:solidFill>
              </a:rPr>
              <a:t> de </a:t>
            </a:r>
            <a:r>
              <a:rPr lang="es-ES" b="1" dirty="0" err="1" smtClean="0">
                <a:solidFill>
                  <a:schemeClr val="tx2">
                    <a:lumMod val="10000"/>
                  </a:schemeClr>
                </a:solidFill>
              </a:rPr>
              <a:t>comunicació</a:t>
            </a:r>
            <a:endParaRPr lang="es-ES" b="1" dirty="0" smtClean="0">
              <a:solidFill>
                <a:schemeClr val="tx2">
                  <a:lumMod val="10000"/>
                </a:schemeClr>
              </a:solidFill>
            </a:endParaRPr>
          </a:p>
          <a:p>
            <a:r>
              <a:rPr lang="es-ES" b="1" dirty="0" err="1" smtClean="0">
                <a:solidFill>
                  <a:schemeClr val="tx2">
                    <a:lumMod val="10000"/>
                  </a:schemeClr>
                </a:solidFill>
              </a:rPr>
              <a:t>Publicitat</a:t>
            </a:r>
            <a:endParaRPr lang="es-ES" b="1" dirty="0" smtClean="0">
              <a:solidFill>
                <a:schemeClr val="tx2">
                  <a:lumMod val="10000"/>
                </a:schemeClr>
              </a:solidFill>
            </a:endParaRPr>
          </a:p>
          <a:p>
            <a:r>
              <a:rPr lang="es-ES" b="1" dirty="0" err="1" smtClean="0">
                <a:solidFill>
                  <a:schemeClr val="tx2">
                    <a:lumMod val="10000"/>
                  </a:schemeClr>
                </a:solidFill>
              </a:rPr>
              <a:t>Espectacles</a:t>
            </a:r>
            <a:r>
              <a:rPr lang="es-ES" b="1" dirty="0" smtClean="0">
                <a:solidFill>
                  <a:schemeClr val="tx2">
                    <a:lumMod val="10000"/>
                  </a:schemeClr>
                </a:solidFill>
              </a:rPr>
              <a:t> de </a:t>
            </a:r>
            <a:r>
              <a:rPr lang="es-ES" b="1" dirty="0" err="1" smtClean="0">
                <a:solidFill>
                  <a:schemeClr val="tx2">
                    <a:lumMod val="10000"/>
                  </a:schemeClr>
                </a:solidFill>
              </a:rPr>
              <a:t>masses</a:t>
            </a:r>
            <a:endParaRPr lang="es-ES" b="1" dirty="0">
              <a:solidFill>
                <a:schemeClr val="tx2">
                  <a:lumMod val="10000"/>
                </a:schemeClr>
              </a:solidFill>
            </a:endParaRPr>
          </a:p>
        </p:txBody>
      </p:sp>
      <p:sp>
        <p:nvSpPr>
          <p:cNvPr id="7" name="6 Llamada de flecha a la derecha"/>
          <p:cNvSpPr/>
          <p:nvPr/>
        </p:nvSpPr>
        <p:spPr>
          <a:xfrm>
            <a:off x="4355976" y="3501008"/>
            <a:ext cx="864096" cy="2304256"/>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rgbClr val="002060"/>
                </a:solidFill>
              </a:rPr>
              <a:t>A</a:t>
            </a:r>
          </a:p>
          <a:p>
            <a:pPr algn="ctr"/>
            <a:r>
              <a:rPr lang="es-ES" b="1" dirty="0" smtClean="0">
                <a:solidFill>
                  <a:srgbClr val="002060"/>
                </a:solidFill>
              </a:rPr>
              <a:t>M</a:t>
            </a:r>
          </a:p>
          <a:p>
            <a:pPr algn="ctr"/>
            <a:r>
              <a:rPr lang="es-ES" b="1" dirty="0" smtClean="0">
                <a:solidFill>
                  <a:srgbClr val="002060"/>
                </a:solidFill>
              </a:rPr>
              <a:t>E</a:t>
            </a:r>
          </a:p>
          <a:p>
            <a:pPr algn="ctr"/>
            <a:r>
              <a:rPr lang="es-ES" b="1" dirty="0" smtClean="0">
                <a:solidFill>
                  <a:srgbClr val="002060"/>
                </a:solidFill>
              </a:rPr>
              <a:t>N</a:t>
            </a:r>
          </a:p>
          <a:p>
            <a:pPr algn="ctr"/>
            <a:r>
              <a:rPr lang="es-ES" b="1" dirty="0" smtClean="0">
                <a:solidFill>
                  <a:srgbClr val="002060"/>
                </a:solidFill>
              </a:rPr>
              <a:t>A</a:t>
            </a:r>
          </a:p>
          <a:p>
            <a:pPr algn="ctr"/>
            <a:r>
              <a:rPr lang="es-ES" b="1" dirty="0">
                <a:solidFill>
                  <a:srgbClr val="002060"/>
                </a:solidFill>
              </a:rPr>
              <a:t>C</a:t>
            </a:r>
            <a:endParaRPr lang="es-ES" b="1" dirty="0" smtClean="0">
              <a:solidFill>
                <a:srgbClr val="002060"/>
              </a:solidFill>
            </a:endParaRPr>
          </a:p>
          <a:p>
            <a:pPr algn="ctr"/>
            <a:r>
              <a:rPr lang="es-ES" b="1" dirty="0" smtClean="0">
                <a:solidFill>
                  <a:srgbClr val="002060"/>
                </a:solidFill>
              </a:rPr>
              <a:t>E</a:t>
            </a:r>
          </a:p>
          <a:p>
            <a:pPr algn="ctr"/>
            <a:r>
              <a:rPr lang="es-ES" b="1" dirty="0" smtClean="0">
                <a:solidFill>
                  <a:srgbClr val="002060"/>
                </a:solidFill>
              </a:rPr>
              <a:t>S</a:t>
            </a:r>
            <a:endParaRPr lang="es-ES" b="1" dirty="0">
              <a:solidFill>
                <a:srgbClr val="002060"/>
              </a:solidFill>
            </a:endParaRPr>
          </a:p>
        </p:txBody>
      </p:sp>
      <p:sp>
        <p:nvSpPr>
          <p:cNvPr id="8" name="7 CuadroTexto"/>
          <p:cNvSpPr txBox="1"/>
          <p:nvPr/>
        </p:nvSpPr>
        <p:spPr>
          <a:xfrm>
            <a:off x="5220072" y="3573016"/>
            <a:ext cx="3779912" cy="2031325"/>
          </a:xfrm>
          <a:prstGeom prst="rect">
            <a:avLst/>
          </a:prstGeom>
          <a:noFill/>
        </p:spPr>
        <p:txBody>
          <a:bodyPr wrap="square" rtlCol="0">
            <a:spAutoFit/>
          </a:bodyPr>
          <a:lstStyle/>
          <a:p>
            <a:r>
              <a:rPr lang="es-ES" b="1" dirty="0" err="1" smtClean="0"/>
              <a:t>Exclusió</a:t>
            </a:r>
            <a:endParaRPr lang="es-ES" b="1" dirty="0" smtClean="0"/>
          </a:p>
          <a:p>
            <a:r>
              <a:rPr lang="es-ES" b="1" i="1" dirty="0" err="1" smtClean="0"/>
              <a:t>Lògica</a:t>
            </a:r>
            <a:r>
              <a:rPr lang="es-ES" b="1" dirty="0" smtClean="0"/>
              <a:t> de </a:t>
            </a:r>
            <a:r>
              <a:rPr lang="es-ES" b="1" dirty="0" err="1" smtClean="0"/>
              <a:t>gènere</a:t>
            </a:r>
            <a:endParaRPr lang="es-ES" b="1" dirty="0" smtClean="0"/>
          </a:p>
          <a:p>
            <a:r>
              <a:rPr lang="es-ES" b="1" dirty="0" err="1" smtClean="0"/>
              <a:t>Ordres</a:t>
            </a:r>
            <a:r>
              <a:rPr lang="es-ES" b="1" dirty="0" smtClean="0"/>
              <a:t> del </a:t>
            </a:r>
            <a:r>
              <a:rPr lang="es-ES" b="1" dirty="0" err="1" smtClean="0"/>
              <a:t>mercat</a:t>
            </a:r>
            <a:endParaRPr lang="es-ES" b="1" dirty="0" smtClean="0"/>
          </a:p>
          <a:p>
            <a:r>
              <a:rPr lang="es-ES" b="1" dirty="0" err="1" smtClean="0"/>
              <a:t>Atacs</a:t>
            </a:r>
            <a:r>
              <a:rPr lang="es-ES" b="1" dirty="0" smtClean="0"/>
              <a:t> al </a:t>
            </a:r>
            <a:r>
              <a:rPr lang="es-ES" b="1" dirty="0" err="1" smtClean="0"/>
              <a:t>estat</a:t>
            </a:r>
            <a:r>
              <a:rPr lang="es-ES" b="1" dirty="0" smtClean="0"/>
              <a:t> del </a:t>
            </a:r>
            <a:r>
              <a:rPr lang="es-ES" b="1" dirty="0" err="1" smtClean="0"/>
              <a:t>benestar</a:t>
            </a:r>
            <a:endParaRPr lang="es-ES" b="1" dirty="0" smtClean="0"/>
          </a:p>
          <a:p>
            <a:r>
              <a:rPr lang="es-ES" b="1" dirty="0" err="1" smtClean="0"/>
              <a:t>Deteriorament</a:t>
            </a:r>
            <a:r>
              <a:rPr lang="es-ES" b="1" dirty="0" smtClean="0"/>
              <a:t> de la </a:t>
            </a:r>
            <a:r>
              <a:rPr lang="es-ES" b="1" dirty="0" err="1" smtClean="0"/>
              <a:t>democràcia</a:t>
            </a:r>
            <a:endParaRPr lang="es-ES" b="1" dirty="0" smtClean="0"/>
          </a:p>
          <a:p>
            <a:r>
              <a:rPr lang="es-ES" b="1" dirty="0" err="1" smtClean="0"/>
              <a:t>Empobriment</a:t>
            </a:r>
            <a:endParaRPr lang="es-ES" b="1" dirty="0" smtClean="0"/>
          </a:p>
          <a:p>
            <a:r>
              <a:rPr lang="es-ES" b="1" dirty="0" err="1" smtClean="0"/>
              <a:t>Positivitat</a:t>
            </a:r>
            <a:endParaRPr lang="es-ES" b="1" dirty="0"/>
          </a:p>
        </p:txBody>
      </p:sp>
      <p:cxnSp>
        <p:nvCxnSpPr>
          <p:cNvPr id="10" name="9 Conector recto de flecha"/>
          <p:cNvCxnSpPr/>
          <p:nvPr/>
        </p:nvCxnSpPr>
        <p:spPr>
          <a:xfrm>
            <a:off x="6357950" y="3786190"/>
            <a:ext cx="22320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2924944"/>
            <a:ext cx="7560840" cy="2246769"/>
          </a:xfrm>
          <a:prstGeom prst="rect">
            <a:avLst/>
          </a:prstGeom>
          <a:noFill/>
        </p:spPr>
        <p:txBody>
          <a:bodyPr wrap="square" rtlCol="0">
            <a:spAutoFit/>
          </a:bodyPr>
          <a:lstStyle/>
          <a:p>
            <a:r>
              <a:rPr lang="es-ES" sz="2000" b="1" i="1" dirty="0" smtClean="0">
                <a:solidFill>
                  <a:srgbClr val="002060"/>
                </a:solidFill>
              </a:rPr>
              <a:t>Las políticas neoliberales son unas políticas de muerte. No tanto porque los gobiernos nos maten con su policía, sino porque dejan morir a la gente con sus políticas de austeridad y exclusión. Se deja morir a los dependientes, a los sin techo, a los enfermos crónicos, a las personas en listas de espera, a los refugiados que se ahogan en el mar, a los emigrantes en los </a:t>
            </a:r>
            <a:r>
              <a:rPr lang="es-ES" sz="2000" b="1" i="1" dirty="0" err="1" smtClean="0">
                <a:solidFill>
                  <a:srgbClr val="002060"/>
                </a:solidFill>
              </a:rPr>
              <a:t>CIEs</a:t>
            </a:r>
            <a:r>
              <a:rPr lang="es-ES" sz="2000" b="1" i="1" dirty="0" smtClean="0">
                <a:solidFill>
                  <a:srgbClr val="002060"/>
                </a:solidFill>
              </a:rPr>
              <a:t>…</a:t>
            </a:r>
            <a:endParaRPr lang="es-ES" sz="2000" b="1" dirty="0">
              <a:solidFill>
                <a:srgbClr val="002060"/>
              </a:solidFill>
            </a:endParaRPr>
          </a:p>
        </p:txBody>
      </p:sp>
      <p:sp>
        <p:nvSpPr>
          <p:cNvPr id="1025" name="Rectangle 1"/>
          <p:cNvSpPr>
            <a:spLocks noChangeArrowheads="1"/>
          </p:cNvSpPr>
          <p:nvPr/>
        </p:nvSpPr>
        <p:spPr bwMode="auto">
          <a:xfrm>
            <a:off x="971600" y="5193487"/>
            <a:ext cx="542661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002060"/>
                </a:solidFill>
                <a:effectLst/>
                <a:ea typeface="Calibri" pitchFamily="34" charset="0"/>
                <a:cs typeface="Times New Roman" pitchFamily="18" charset="0"/>
              </a:rPr>
              <a:t>Valverde, C. (2015). </a:t>
            </a:r>
            <a:r>
              <a:rPr kumimoji="0" lang="es-ES" sz="1400" b="1" i="1" u="none" strike="noStrike" cap="none" normalizeH="0" baseline="0" dirty="0" smtClean="0">
                <a:ln>
                  <a:noFill/>
                </a:ln>
                <a:solidFill>
                  <a:srgbClr val="002060"/>
                </a:solidFill>
                <a:effectLst/>
                <a:ea typeface="Calibri" pitchFamily="34" charset="0"/>
                <a:cs typeface="Times New Roman" pitchFamily="18" charset="0"/>
              </a:rPr>
              <a:t>De la </a:t>
            </a:r>
            <a:r>
              <a:rPr kumimoji="0" lang="es-ES" sz="1400" b="1" i="1" u="none" strike="noStrike" cap="none" normalizeH="0" baseline="0" dirty="0" err="1" smtClean="0">
                <a:ln>
                  <a:noFill/>
                </a:ln>
                <a:solidFill>
                  <a:srgbClr val="002060"/>
                </a:solidFill>
                <a:effectLst/>
                <a:ea typeface="Calibri" pitchFamily="34" charset="0"/>
                <a:cs typeface="Times New Roman" pitchFamily="18" charset="0"/>
              </a:rPr>
              <a:t>necropolítica</a:t>
            </a:r>
            <a:r>
              <a:rPr kumimoji="0" lang="es-ES" sz="1400" b="1" i="1" u="none" strike="noStrike" cap="none" normalizeH="0" baseline="0" dirty="0" smtClean="0">
                <a:ln>
                  <a:noFill/>
                </a:ln>
                <a:solidFill>
                  <a:srgbClr val="002060"/>
                </a:solidFill>
                <a:effectLst/>
                <a:ea typeface="Calibri" pitchFamily="34" charset="0"/>
                <a:cs typeface="Times New Roman" pitchFamily="18" charset="0"/>
              </a:rPr>
              <a:t> neoliberal a la empatía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1" u="none" strike="noStrike" cap="none" normalizeH="0" baseline="0" dirty="0" smtClean="0">
                <a:ln>
                  <a:noFill/>
                </a:ln>
                <a:solidFill>
                  <a:srgbClr val="002060"/>
                </a:solidFill>
                <a:effectLst/>
                <a:ea typeface="Calibri" pitchFamily="34" charset="0"/>
                <a:cs typeface="Times New Roman" pitchFamily="18" charset="0"/>
              </a:rPr>
              <a:t>radical</a:t>
            </a:r>
            <a:r>
              <a:rPr kumimoji="0" lang="es-ES" sz="1400" b="1" i="0" u="none" strike="noStrike" cap="none" normalizeH="0" baseline="0" dirty="0" smtClean="0">
                <a:ln>
                  <a:noFill/>
                </a:ln>
                <a:solidFill>
                  <a:srgbClr val="002060"/>
                </a:solidFill>
                <a:effectLst/>
                <a:ea typeface="Calibri" pitchFamily="34" charset="0"/>
                <a:cs typeface="Times New Roman" pitchFamily="18" charset="0"/>
              </a:rPr>
              <a:t>. Barcelona: Icaria.</a:t>
            </a:r>
            <a:endParaRPr kumimoji="0" lang="es-ES" sz="1400" b="1" i="0" u="none" strike="noStrike" cap="none" normalizeH="0" baseline="0" dirty="0" smtClean="0">
              <a:ln>
                <a:noFill/>
              </a:ln>
              <a:solidFill>
                <a:srgbClr val="002060"/>
              </a:solidFill>
              <a:effectLst/>
              <a:cs typeface="Arial" pitchFamily="34" charset="0"/>
            </a:endParaRPr>
          </a:p>
        </p:txBody>
      </p:sp>
      <p:sp>
        <p:nvSpPr>
          <p:cNvPr id="4" name="3 CuadroTexto"/>
          <p:cNvSpPr txBox="1"/>
          <p:nvPr/>
        </p:nvSpPr>
        <p:spPr>
          <a:xfrm>
            <a:off x="827584" y="692696"/>
            <a:ext cx="8208912" cy="2308324"/>
          </a:xfrm>
          <a:prstGeom prst="rect">
            <a:avLst/>
          </a:prstGeom>
          <a:noFill/>
        </p:spPr>
        <p:txBody>
          <a:bodyPr wrap="square" rtlCol="0">
            <a:spAutoFit/>
          </a:bodyPr>
          <a:lstStyle/>
          <a:p>
            <a:r>
              <a:rPr lang="es-ES" b="1" dirty="0" smtClean="0"/>
              <a:t>LA AMENAÇA DE LA EXCLUSIÓ. LA BANALITZACIÓ DE LA EXCLUSIÓ:</a:t>
            </a:r>
          </a:p>
          <a:p>
            <a:endParaRPr lang="es-ES" b="1" dirty="0" smtClean="0">
              <a:solidFill>
                <a:schemeClr val="bg2">
                  <a:lumMod val="50000"/>
                </a:schemeClr>
              </a:solidFill>
            </a:endParaRPr>
          </a:p>
          <a:p>
            <a:r>
              <a:rPr lang="es-ES" i="1" dirty="0" smtClean="0">
                <a:solidFill>
                  <a:srgbClr val="00359E"/>
                </a:solidFill>
              </a:rPr>
              <a:t>OPERACIÓN TRIUNFO</a:t>
            </a:r>
          </a:p>
          <a:p>
            <a:r>
              <a:rPr lang="es-ES" i="1" dirty="0" smtClean="0">
                <a:solidFill>
                  <a:srgbClr val="00359E"/>
                </a:solidFill>
              </a:rPr>
              <a:t>MASTER CHEF Y MASTER CHEF JUNIOR</a:t>
            </a:r>
          </a:p>
          <a:p>
            <a:r>
              <a:rPr lang="es-ES" i="1" dirty="0" smtClean="0">
                <a:solidFill>
                  <a:srgbClr val="00359E"/>
                </a:solidFill>
              </a:rPr>
              <a:t>GRAN HERMANO</a:t>
            </a:r>
          </a:p>
          <a:p>
            <a:r>
              <a:rPr lang="es-ES" i="1" dirty="0" smtClean="0">
                <a:solidFill>
                  <a:srgbClr val="00359E"/>
                </a:solidFill>
              </a:rPr>
              <a:t>AHORA CAIGO</a:t>
            </a:r>
          </a:p>
          <a:p>
            <a:r>
              <a:rPr lang="es-ES" i="1" dirty="0" smtClean="0">
                <a:solidFill>
                  <a:srgbClr val="00359E"/>
                </a:solidFill>
              </a:rPr>
              <a:t>LA VOZ..</a:t>
            </a:r>
          </a:p>
          <a:p>
            <a:r>
              <a:rPr lang="es-ES" dirty="0" smtClean="0">
                <a:solidFill>
                  <a:srgbClr val="002060"/>
                </a:solidFill>
              </a:rPr>
              <a:t>.</a:t>
            </a:r>
            <a:endParaRPr lang="es-ES" dirty="0">
              <a:solidFill>
                <a:srgbClr val="002060"/>
              </a:solidFill>
            </a:endParaRPr>
          </a:p>
        </p:txBody>
      </p:sp>
      <p:pic>
        <p:nvPicPr>
          <p:cNvPr id="5" name="4 Imagen" descr="delanecropolitica.gif"/>
          <p:cNvPicPr>
            <a:picLocks noChangeAspect="1"/>
          </p:cNvPicPr>
          <p:nvPr/>
        </p:nvPicPr>
        <p:blipFill>
          <a:blip r:embed="rId2" cstate="print"/>
          <a:stretch>
            <a:fillRect/>
          </a:stretch>
        </p:blipFill>
        <p:spPr>
          <a:xfrm>
            <a:off x="7236296" y="4869160"/>
            <a:ext cx="832011" cy="1332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921</TotalTime>
  <Words>1054</Words>
  <Application>Microsoft Office PowerPoint</Application>
  <PresentationFormat>Presentación en pantalla (4:3)</PresentationFormat>
  <Paragraphs>216</Paragraphs>
  <Slides>20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20</vt:i4>
      </vt:variant>
    </vt:vector>
  </HeadingPairs>
  <TitlesOfParts>
    <vt:vector size="28" baseType="lpstr">
      <vt:lpstr>Arial</vt:lpstr>
      <vt:lpstr>Arial Black</vt:lpstr>
      <vt:lpstr>Arial Rounded MT Bold</vt:lpstr>
      <vt:lpstr>Calibri</vt:lpstr>
      <vt:lpstr>Constantia</vt:lpstr>
      <vt:lpstr>Times New Roman</vt:lpstr>
      <vt:lpstr>Wingdings 2</vt:lpstr>
      <vt:lpstr>Papel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Toni</dc:creator>
  <cp:lastModifiedBy>Carme Laorden</cp:lastModifiedBy>
  <cp:revision>107</cp:revision>
  <dcterms:created xsi:type="dcterms:W3CDTF">2019-02-04T10:23:25Z</dcterms:created>
  <dcterms:modified xsi:type="dcterms:W3CDTF">2019-03-12T10:08:38Z</dcterms:modified>
</cp:coreProperties>
</file>